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4"/>
  </p:notesMasterIdLst>
  <p:handoutMasterIdLst>
    <p:handoutMasterId r:id="rId25"/>
  </p:handoutMasterIdLst>
  <p:sldIdLst>
    <p:sldId id="1077" r:id="rId2"/>
    <p:sldId id="1096" r:id="rId3"/>
    <p:sldId id="1079" r:id="rId4"/>
    <p:sldId id="1097" r:id="rId5"/>
    <p:sldId id="1099" r:id="rId6"/>
    <p:sldId id="1100" r:id="rId7"/>
    <p:sldId id="1098" r:id="rId8"/>
    <p:sldId id="1101" r:id="rId9"/>
    <p:sldId id="1087" r:id="rId10"/>
    <p:sldId id="1103" r:id="rId11"/>
    <p:sldId id="1104" r:id="rId12"/>
    <p:sldId id="1090" r:id="rId13"/>
    <p:sldId id="1107" r:id="rId14"/>
    <p:sldId id="1108" r:id="rId15"/>
    <p:sldId id="1109" r:id="rId16"/>
    <p:sldId id="1110" r:id="rId17"/>
    <p:sldId id="1111" r:id="rId18"/>
    <p:sldId id="1070" r:id="rId19"/>
    <p:sldId id="1071" r:id="rId20"/>
    <p:sldId id="1113" r:id="rId21"/>
    <p:sldId id="1106" r:id="rId22"/>
    <p:sldId id="107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71" autoAdjust="0"/>
    <p:restoredTop sz="94674" autoAdjust="0"/>
  </p:normalViewPr>
  <p:slideViewPr>
    <p:cSldViewPr snapToGrid="0" snapToObjects="1">
      <p:cViewPr>
        <p:scale>
          <a:sx n="66" d="100"/>
          <a:sy n="66" d="100"/>
        </p:scale>
        <p:origin x="756" y="246"/>
      </p:cViewPr>
      <p:guideLst/>
    </p:cSldViewPr>
  </p:slideViewPr>
  <p:notesTextViewPr>
    <p:cViewPr>
      <p:scale>
        <a:sx n="150" d="100"/>
        <a:sy n="150" d="100"/>
      </p:scale>
      <p:origin x="0" y="0"/>
    </p:cViewPr>
  </p:notesTextViewPr>
  <p:sorterViewPr>
    <p:cViewPr>
      <p:scale>
        <a:sx n="66" d="100"/>
        <a:sy n="66" d="100"/>
      </p:scale>
      <p:origin x="0" y="0"/>
    </p:cViewPr>
  </p:sorterViewPr>
  <p:notesViewPr>
    <p:cSldViewPr snapToGrid="0" snapToObjects="1" showGuides="1">
      <p:cViewPr varScale="1">
        <p:scale>
          <a:sx n="57" d="100"/>
          <a:sy n="57" d="100"/>
        </p:scale>
        <p:origin x="2754" y="6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E7A-485A-987B-E2E113479556}"/>
            </c:ext>
          </c:extLst>
        </c:ser>
        <c:ser>
          <c:idx val="1"/>
          <c:order val="1"/>
          <c:tx>
            <c:strRef>
              <c:f>Sheet1!$C$1</c:f>
              <c:strCache>
                <c:ptCount val="1"/>
                <c:pt idx="0">
                  <c:v>Series 2</c:v>
                </c:pt>
              </c:strCache>
            </c:strRef>
          </c:tx>
          <c:spPr>
            <a:solidFill>
              <a:schemeClr val="tx1">
                <a:lumMod val="50000"/>
                <a:lumOff val="5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E7A-485A-987B-E2E113479556}"/>
            </c:ext>
          </c:extLst>
        </c:ser>
        <c:ser>
          <c:idx val="2"/>
          <c:order val="2"/>
          <c:tx>
            <c:strRef>
              <c:f>Sheet1!$D$1</c:f>
              <c:strCache>
                <c:ptCount val="1"/>
                <c:pt idx="0">
                  <c:v>Series 3</c:v>
                </c:pt>
              </c:strCache>
            </c:strRef>
          </c:tx>
          <c:spPr>
            <a:solidFill>
              <a:schemeClr val="bg1">
                <a:lumMod val="7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DE7A-485A-987B-E2E113479556}"/>
            </c:ext>
          </c:extLst>
        </c:ser>
        <c:dLbls>
          <c:showLegendKey val="0"/>
          <c:showVal val="0"/>
          <c:showCatName val="0"/>
          <c:showSerName val="0"/>
          <c:showPercent val="0"/>
          <c:showBubbleSize val="0"/>
        </c:dLbls>
        <c:gapWidth val="219"/>
        <c:overlap val="-27"/>
        <c:axId val="490676344"/>
        <c:axId val="490672736"/>
      </c:barChart>
      <c:catAx>
        <c:axId val="490676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mn-lt"/>
                <a:ea typeface="+mn-ea"/>
                <a:cs typeface="+mn-cs"/>
              </a:defRPr>
            </a:pPr>
            <a:endParaRPr lang="en-US"/>
          </a:p>
        </c:txPr>
        <c:crossAx val="490672736"/>
        <c:crosses val="autoZero"/>
        <c:auto val="1"/>
        <c:lblAlgn val="ctr"/>
        <c:lblOffset val="100"/>
        <c:noMultiLvlLbl val="0"/>
      </c:catAx>
      <c:valAx>
        <c:axId val="490672736"/>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mn-lt"/>
                <a:ea typeface="+mn-ea"/>
                <a:cs typeface="+mn-cs"/>
              </a:defRPr>
            </a:pPr>
            <a:endParaRPr lang="en-US"/>
          </a:p>
        </c:txPr>
        <c:crossAx val="4906763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bg1">
                <a:lumMod val="7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F15-44C2-9545-976F50C84287}"/>
            </c:ext>
          </c:extLst>
        </c:ser>
        <c:ser>
          <c:idx val="1"/>
          <c:order val="1"/>
          <c:tx>
            <c:strRef>
              <c:f>Sheet1!$C$1</c:f>
              <c:strCache>
                <c:ptCount val="1"/>
                <c:pt idx="0">
                  <c:v>Series 2</c:v>
                </c:pt>
              </c:strCache>
            </c:strRef>
          </c:tx>
          <c:spPr>
            <a:solidFill>
              <a:schemeClr val="tx1">
                <a:lumMod val="50000"/>
                <a:lumOff val="5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F15-44C2-9545-976F50C84287}"/>
            </c:ext>
          </c:extLst>
        </c:ser>
        <c:ser>
          <c:idx val="2"/>
          <c:order val="2"/>
          <c:tx>
            <c:strRef>
              <c:f>Sheet1!$D$1</c:f>
              <c:strCache>
                <c:ptCount val="1"/>
                <c:pt idx="0">
                  <c:v>Series 3</c:v>
                </c:pt>
              </c:strCache>
            </c:strRef>
          </c:tx>
          <c:spPr>
            <a:solidFill>
              <a:schemeClr val="tx1"/>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F15-44C2-9545-976F50C84287}"/>
            </c:ext>
          </c:extLst>
        </c:ser>
        <c:dLbls>
          <c:showLegendKey val="0"/>
          <c:showVal val="0"/>
          <c:showCatName val="0"/>
          <c:showSerName val="0"/>
          <c:showPercent val="0"/>
          <c:showBubbleSize val="0"/>
        </c:dLbls>
        <c:gapWidth val="182"/>
        <c:axId val="325377824"/>
        <c:axId val="325378152"/>
      </c:barChart>
      <c:catAx>
        <c:axId val="3253778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mn-lt"/>
                <a:ea typeface="+mn-ea"/>
                <a:cs typeface="+mn-cs"/>
              </a:defRPr>
            </a:pPr>
            <a:endParaRPr lang="en-US"/>
          </a:p>
        </c:txPr>
        <c:crossAx val="325378152"/>
        <c:crosses val="autoZero"/>
        <c:auto val="1"/>
        <c:lblAlgn val="ctr"/>
        <c:lblOffset val="100"/>
        <c:noMultiLvlLbl val="0"/>
      </c:catAx>
      <c:valAx>
        <c:axId val="32537815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mn-lt"/>
                <a:ea typeface="+mn-ea"/>
                <a:cs typeface="+mn-cs"/>
              </a:defRPr>
            </a:pPr>
            <a:endParaRPr lang="en-US"/>
          </a:p>
        </c:txPr>
        <c:crossAx val="3253778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50000"/>
                  <a:lumOff val="50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5/24/2019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5/24/2019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17</a:t>
            </a:fld>
            <a:endParaRPr lang="en-US"/>
          </a:p>
        </p:txBody>
      </p:sp>
    </p:spTree>
    <p:extLst>
      <p:ext uri="{BB962C8B-B14F-4D97-AF65-F5344CB8AC3E}">
        <p14:creationId xmlns:p14="http://schemas.microsoft.com/office/powerpoint/2010/main" val="3972603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18</a:t>
            </a:fld>
            <a:endParaRPr lang="en-US"/>
          </a:p>
        </p:txBody>
      </p:sp>
    </p:spTree>
    <p:extLst>
      <p:ext uri="{BB962C8B-B14F-4D97-AF65-F5344CB8AC3E}">
        <p14:creationId xmlns:p14="http://schemas.microsoft.com/office/powerpoint/2010/main" val="3344293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19</a:t>
            </a:fld>
            <a:endParaRPr lang="en-US"/>
          </a:p>
        </p:txBody>
      </p:sp>
    </p:spTree>
    <p:extLst>
      <p:ext uri="{BB962C8B-B14F-4D97-AF65-F5344CB8AC3E}">
        <p14:creationId xmlns:p14="http://schemas.microsoft.com/office/powerpoint/2010/main" val="39596166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ECB15-F748-C140-A5C3-CF0090C943BA}" type="slidenum">
              <a:rPr lang="en-US" smtClean="0"/>
              <a:pPr/>
              <a:t>‹#›</a:t>
            </a:fld>
            <a:endParaRPr lang="en-US"/>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9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C714FB7F-1455-4344-9118-9A0AAF936D08}"/>
              </a:ext>
            </a:extLst>
          </p:cNvPr>
          <p:cNvSpPr>
            <a:spLocks noGrp="1"/>
          </p:cNvSpPr>
          <p:nvPr>
            <p:ph type="pic" sz="quarter" idx="16"/>
          </p:nvPr>
        </p:nvSpPr>
        <p:spPr>
          <a:xfrm>
            <a:off x="4455886" y="1567232"/>
            <a:ext cx="3686624" cy="3723535"/>
          </a:xfrm>
          <a:custGeom>
            <a:avLst/>
            <a:gdLst>
              <a:gd name="connsiteX0" fmla="*/ 0 w 3686624"/>
              <a:gd name="connsiteY0" fmla="*/ 0 h 5464628"/>
              <a:gd name="connsiteX1" fmla="*/ 3686624 w 3686624"/>
              <a:gd name="connsiteY1" fmla="*/ 0 h 5464628"/>
              <a:gd name="connsiteX2" fmla="*/ 3686624 w 3686624"/>
              <a:gd name="connsiteY2" fmla="*/ 5464628 h 5464628"/>
              <a:gd name="connsiteX3" fmla="*/ 0 w 3686624"/>
              <a:gd name="connsiteY3" fmla="*/ 5464628 h 5464628"/>
            </a:gdLst>
            <a:ahLst/>
            <a:cxnLst>
              <a:cxn ang="0">
                <a:pos x="connsiteX0" y="connsiteY0"/>
              </a:cxn>
              <a:cxn ang="0">
                <a:pos x="connsiteX1" y="connsiteY1"/>
              </a:cxn>
              <a:cxn ang="0">
                <a:pos x="connsiteX2" y="connsiteY2"/>
              </a:cxn>
              <a:cxn ang="0">
                <a:pos x="connsiteX3" y="connsiteY3"/>
              </a:cxn>
            </a:cxnLst>
            <a:rect l="l" t="t" r="r" b="b"/>
            <a:pathLst>
              <a:path w="3686624" h="5464628">
                <a:moveTo>
                  <a:pt x="0" y="0"/>
                </a:moveTo>
                <a:lnTo>
                  <a:pt x="3686624" y="0"/>
                </a:lnTo>
                <a:lnTo>
                  <a:pt x="3686624" y="5464628"/>
                </a:lnTo>
                <a:lnTo>
                  <a:pt x="0" y="546462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751816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6_Title P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1F42C71C-CA4D-4469-9D2C-A93FD163C294}"/>
              </a:ext>
            </a:extLst>
          </p:cNvPr>
          <p:cNvSpPr>
            <a:spLocks noGrp="1"/>
          </p:cNvSpPr>
          <p:nvPr>
            <p:ph type="pic" sz="quarter" idx="17"/>
          </p:nvPr>
        </p:nvSpPr>
        <p:spPr>
          <a:xfrm>
            <a:off x="3650344" y="696686"/>
            <a:ext cx="2953657" cy="2732314"/>
          </a:xfrm>
          <a:custGeom>
            <a:avLst/>
            <a:gdLst>
              <a:gd name="connsiteX0" fmla="*/ 0 w 2953657"/>
              <a:gd name="connsiteY0" fmla="*/ 0 h 2732314"/>
              <a:gd name="connsiteX1" fmla="*/ 2953657 w 2953657"/>
              <a:gd name="connsiteY1" fmla="*/ 0 h 2732314"/>
              <a:gd name="connsiteX2" fmla="*/ 2953657 w 2953657"/>
              <a:gd name="connsiteY2" fmla="*/ 2732314 h 2732314"/>
              <a:gd name="connsiteX3" fmla="*/ 0 w 2953657"/>
              <a:gd name="connsiteY3" fmla="*/ 2732314 h 2732314"/>
            </a:gdLst>
            <a:ahLst/>
            <a:cxnLst>
              <a:cxn ang="0">
                <a:pos x="connsiteX0" y="connsiteY0"/>
              </a:cxn>
              <a:cxn ang="0">
                <a:pos x="connsiteX1" y="connsiteY1"/>
              </a:cxn>
              <a:cxn ang="0">
                <a:pos x="connsiteX2" y="connsiteY2"/>
              </a:cxn>
              <a:cxn ang="0">
                <a:pos x="connsiteX3" y="connsiteY3"/>
              </a:cxn>
            </a:cxnLst>
            <a:rect l="l" t="t" r="r" b="b"/>
            <a:pathLst>
              <a:path w="2953657" h="2732314">
                <a:moveTo>
                  <a:pt x="0" y="0"/>
                </a:moveTo>
                <a:lnTo>
                  <a:pt x="2953657" y="0"/>
                </a:lnTo>
                <a:lnTo>
                  <a:pt x="2953657" y="2732314"/>
                </a:lnTo>
                <a:lnTo>
                  <a:pt x="0" y="2732314"/>
                </a:lnTo>
                <a:close/>
              </a:path>
            </a:pathLst>
          </a:custGeom>
        </p:spPr>
        <p:txBody>
          <a:bodyPr wrap="square" anchor="ctr">
            <a:noAutofit/>
          </a:bodyPr>
          <a:lstStyle>
            <a:lvl1pPr marL="0" indent="0" algn="ctr">
              <a:buNone/>
              <a:defRPr sz="1200"/>
            </a:lvl1pPr>
          </a:lstStyle>
          <a:p>
            <a:endParaRPr lang="en-US" dirty="0"/>
          </a:p>
        </p:txBody>
      </p:sp>
      <p:sp>
        <p:nvSpPr>
          <p:cNvPr id="5" name="Freeform: Shape 4">
            <a:extLst>
              <a:ext uri="{FF2B5EF4-FFF2-40B4-BE49-F238E27FC236}">
                <a16:creationId xmlns:a16="http://schemas.microsoft.com/office/drawing/2014/main" id="{830CD4E9-A2F9-4F0C-AC38-9ED0925528DF}"/>
              </a:ext>
            </a:extLst>
          </p:cNvPr>
          <p:cNvSpPr>
            <a:spLocks noGrp="1"/>
          </p:cNvSpPr>
          <p:nvPr>
            <p:ph type="pic" sz="quarter" idx="16"/>
          </p:nvPr>
        </p:nvSpPr>
        <p:spPr>
          <a:xfrm>
            <a:off x="696687" y="696686"/>
            <a:ext cx="2953657" cy="2732314"/>
          </a:xfrm>
          <a:custGeom>
            <a:avLst/>
            <a:gdLst>
              <a:gd name="connsiteX0" fmla="*/ 0 w 2953657"/>
              <a:gd name="connsiteY0" fmla="*/ 0 h 2732314"/>
              <a:gd name="connsiteX1" fmla="*/ 2953657 w 2953657"/>
              <a:gd name="connsiteY1" fmla="*/ 0 h 2732314"/>
              <a:gd name="connsiteX2" fmla="*/ 2953657 w 2953657"/>
              <a:gd name="connsiteY2" fmla="*/ 2732314 h 2732314"/>
              <a:gd name="connsiteX3" fmla="*/ 0 w 2953657"/>
              <a:gd name="connsiteY3" fmla="*/ 2732314 h 2732314"/>
            </a:gdLst>
            <a:ahLst/>
            <a:cxnLst>
              <a:cxn ang="0">
                <a:pos x="connsiteX0" y="connsiteY0"/>
              </a:cxn>
              <a:cxn ang="0">
                <a:pos x="connsiteX1" y="connsiteY1"/>
              </a:cxn>
              <a:cxn ang="0">
                <a:pos x="connsiteX2" y="connsiteY2"/>
              </a:cxn>
              <a:cxn ang="0">
                <a:pos x="connsiteX3" y="connsiteY3"/>
              </a:cxn>
            </a:cxnLst>
            <a:rect l="l" t="t" r="r" b="b"/>
            <a:pathLst>
              <a:path w="2953657" h="2732314">
                <a:moveTo>
                  <a:pt x="0" y="0"/>
                </a:moveTo>
                <a:lnTo>
                  <a:pt x="2953657" y="0"/>
                </a:lnTo>
                <a:lnTo>
                  <a:pt x="2953657" y="2732314"/>
                </a:lnTo>
                <a:lnTo>
                  <a:pt x="0" y="273231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8097695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BC851EFE-A56D-4A43-9529-B916512C4940}"/>
              </a:ext>
            </a:extLst>
          </p:cNvPr>
          <p:cNvSpPr>
            <a:spLocks noGrp="1"/>
          </p:cNvSpPr>
          <p:nvPr>
            <p:ph type="pic" sz="quarter" idx="16"/>
          </p:nvPr>
        </p:nvSpPr>
        <p:spPr>
          <a:xfrm>
            <a:off x="696686" y="700316"/>
            <a:ext cx="5399313" cy="3902539"/>
          </a:xfrm>
          <a:custGeom>
            <a:avLst/>
            <a:gdLst>
              <a:gd name="connsiteX0" fmla="*/ 0 w 5399313"/>
              <a:gd name="connsiteY0" fmla="*/ 0 h 3902539"/>
              <a:gd name="connsiteX1" fmla="*/ 5399313 w 5399313"/>
              <a:gd name="connsiteY1" fmla="*/ 0 h 3902539"/>
              <a:gd name="connsiteX2" fmla="*/ 5399313 w 5399313"/>
              <a:gd name="connsiteY2" fmla="*/ 3902539 h 3902539"/>
              <a:gd name="connsiteX3" fmla="*/ 0 w 5399313"/>
              <a:gd name="connsiteY3" fmla="*/ 3902539 h 3902539"/>
            </a:gdLst>
            <a:ahLst/>
            <a:cxnLst>
              <a:cxn ang="0">
                <a:pos x="connsiteX0" y="connsiteY0"/>
              </a:cxn>
              <a:cxn ang="0">
                <a:pos x="connsiteX1" y="connsiteY1"/>
              </a:cxn>
              <a:cxn ang="0">
                <a:pos x="connsiteX2" y="connsiteY2"/>
              </a:cxn>
              <a:cxn ang="0">
                <a:pos x="connsiteX3" y="connsiteY3"/>
              </a:cxn>
            </a:cxnLst>
            <a:rect l="l" t="t" r="r" b="b"/>
            <a:pathLst>
              <a:path w="5399313" h="3902539">
                <a:moveTo>
                  <a:pt x="0" y="0"/>
                </a:moveTo>
                <a:lnTo>
                  <a:pt x="5399313" y="0"/>
                </a:lnTo>
                <a:lnTo>
                  <a:pt x="5399313" y="3902539"/>
                </a:lnTo>
                <a:lnTo>
                  <a:pt x="0" y="390253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170331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22D3ADA-3F70-4FE1-B9C0-A767E70D98E9}"/>
              </a:ext>
            </a:extLst>
          </p:cNvPr>
          <p:cNvSpPr>
            <a:spLocks noGrp="1"/>
          </p:cNvSpPr>
          <p:nvPr>
            <p:ph type="pic" sz="quarter" idx="16"/>
          </p:nvPr>
        </p:nvSpPr>
        <p:spPr>
          <a:xfrm>
            <a:off x="696687" y="0"/>
            <a:ext cx="6085115" cy="6858000"/>
          </a:xfrm>
          <a:custGeom>
            <a:avLst/>
            <a:gdLst>
              <a:gd name="connsiteX0" fmla="*/ 0 w 6085115"/>
              <a:gd name="connsiteY0" fmla="*/ 0 h 6858000"/>
              <a:gd name="connsiteX1" fmla="*/ 6085115 w 6085115"/>
              <a:gd name="connsiteY1" fmla="*/ 0 h 6858000"/>
              <a:gd name="connsiteX2" fmla="*/ 6085115 w 6085115"/>
              <a:gd name="connsiteY2" fmla="*/ 6858000 h 6858000"/>
              <a:gd name="connsiteX3" fmla="*/ 0 w 60851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85115" h="6858000">
                <a:moveTo>
                  <a:pt x="0" y="0"/>
                </a:moveTo>
                <a:lnTo>
                  <a:pt x="6085115" y="0"/>
                </a:lnTo>
                <a:lnTo>
                  <a:pt x="6085115"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7978647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492B0F53-993B-4236-9B3C-E23626D16F2F}"/>
              </a:ext>
            </a:extLst>
          </p:cNvPr>
          <p:cNvSpPr>
            <a:spLocks noGrp="1"/>
          </p:cNvSpPr>
          <p:nvPr>
            <p:ph type="pic" sz="quarter" idx="16"/>
          </p:nvPr>
        </p:nvSpPr>
        <p:spPr>
          <a:xfrm>
            <a:off x="696687" y="696686"/>
            <a:ext cx="10798626" cy="2975428"/>
          </a:xfrm>
          <a:custGeom>
            <a:avLst/>
            <a:gdLst>
              <a:gd name="connsiteX0" fmla="*/ 0 w 10798626"/>
              <a:gd name="connsiteY0" fmla="*/ 0 h 2975428"/>
              <a:gd name="connsiteX1" fmla="*/ 10798626 w 10798626"/>
              <a:gd name="connsiteY1" fmla="*/ 0 h 2975428"/>
              <a:gd name="connsiteX2" fmla="*/ 10798626 w 10798626"/>
              <a:gd name="connsiteY2" fmla="*/ 2975428 h 2975428"/>
              <a:gd name="connsiteX3" fmla="*/ 0 w 10798626"/>
              <a:gd name="connsiteY3" fmla="*/ 2975428 h 2975428"/>
            </a:gdLst>
            <a:ahLst/>
            <a:cxnLst>
              <a:cxn ang="0">
                <a:pos x="connsiteX0" y="connsiteY0"/>
              </a:cxn>
              <a:cxn ang="0">
                <a:pos x="connsiteX1" y="connsiteY1"/>
              </a:cxn>
              <a:cxn ang="0">
                <a:pos x="connsiteX2" y="connsiteY2"/>
              </a:cxn>
              <a:cxn ang="0">
                <a:pos x="connsiteX3" y="connsiteY3"/>
              </a:cxn>
            </a:cxnLst>
            <a:rect l="l" t="t" r="r" b="b"/>
            <a:pathLst>
              <a:path w="10798626" h="2975428">
                <a:moveTo>
                  <a:pt x="0" y="0"/>
                </a:moveTo>
                <a:lnTo>
                  <a:pt x="10798626" y="0"/>
                </a:lnTo>
                <a:lnTo>
                  <a:pt x="10798626" y="2975428"/>
                </a:lnTo>
                <a:lnTo>
                  <a:pt x="0" y="297542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389636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F21DFD2E-9227-4A5C-B6C5-1173D86B6335}"/>
              </a:ext>
            </a:extLst>
          </p:cNvPr>
          <p:cNvSpPr>
            <a:spLocks noGrp="1"/>
          </p:cNvSpPr>
          <p:nvPr>
            <p:ph type="pic" sz="quarter" idx="16"/>
          </p:nvPr>
        </p:nvSpPr>
        <p:spPr>
          <a:xfrm>
            <a:off x="-1" y="0"/>
            <a:ext cx="4905568" cy="6858000"/>
          </a:xfrm>
          <a:custGeom>
            <a:avLst/>
            <a:gdLst>
              <a:gd name="connsiteX0" fmla="*/ 0 w 4905568"/>
              <a:gd name="connsiteY0" fmla="*/ 0 h 6858000"/>
              <a:gd name="connsiteX1" fmla="*/ 4905568 w 4905568"/>
              <a:gd name="connsiteY1" fmla="*/ 0 h 6858000"/>
              <a:gd name="connsiteX2" fmla="*/ 4905568 w 4905568"/>
              <a:gd name="connsiteY2" fmla="*/ 6858000 h 6858000"/>
              <a:gd name="connsiteX3" fmla="*/ 0 w 49055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905568" h="6858000">
                <a:moveTo>
                  <a:pt x="0" y="0"/>
                </a:moveTo>
                <a:lnTo>
                  <a:pt x="4905568" y="0"/>
                </a:lnTo>
                <a:lnTo>
                  <a:pt x="4905568"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10001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F75EB438-B81A-4EB9-9E8F-4054206765D3}"/>
              </a:ext>
            </a:extLst>
          </p:cNvPr>
          <p:cNvSpPr>
            <a:spLocks noGrp="1"/>
          </p:cNvSpPr>
          <p:nvPr>
            <p:ph type="pic" sz="quarter" idx="16"/>
          </p:nvPr>
        </p:nvSpPr>
        <p:spPr>
          <a:xfrm>
            <a:off x="1639593" y="696686"/>
            <a:ext cx="9855721" cy="3906168"/>
          </a:xfrm>
          <a:custGeom>
            <a:avLst/>
            <a:gdLst>
              <a:gd name="connsiteX0" fmla="*/ 0 w 9855721"/>
              <a:gd name="connsiteY0" fmla="*/ 0 h 3906168"/>
              <a:gd name="connsiteX1" fmla="*/ 9855721 w 9855721"/>
              <a:gd name="connsiteY1" fmla="*/ 0 h 3906168"/>
              <a:gd name="connsiteX2" fmla="*/ 9855721 w 9855721"/>
              <a:gd name="connsiteY2" fmla="*/ 3906168 h 3906168"/>
              <a:gd name="connsiteX3" fmla="*/ 0 w 9855721"/>
              <a:gd name="connsiteY3" fmla="*/ 3906168 h 3906168"/>
            </a:gdLst>
            <a:ahLst/>
            <a:cxnLst>
              <a:cxn ang="0">
                <a:pos x="connsiteX0" y="connsiteY0"/>
              </a:cxn>
              <a:cxn ang="0">
                <a:pos x="connsiteX1" y="connsiteY1"/>
              </a:cxn>
              <a:cxn ang="0">
                <a:pos x="connsiteX2" y="connsiteY2"/>
              </a:cxn>
              <a:cxn ang="0">
                <a:pos x="connsiteX3" y="connsiteY3"/>
              </a:cxn>
            </a:cxnLst>
            <a:rect l="l" t="t" r="r" b="b"/>
            <a:pathLst>
              <a:path w="9855721" h="3906168">
                <a:moveTo>
                  <a:pt x="0" y="0"/>
                </a:moveTo>
                <a:lnTo>
                  <a:pt x="9855721" y="0"/>
                </a:lnTo>
                <a:lnTo>
                  <a:pt x="9855721" y="3906168"/>
                </a:lnTo>
                <a:lnTo>
                  <a:pt x="0" y="390616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9473018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E17B94DC-9AAB-425B-A584-D0A41368B829}"/>
              </a:ext>
            </a:extLst>
          </p:cNvPr>
          <p:cNvSpPr>
            <a:spLocks noGrp="1"/>
          </p:cNvSpPr>
          <p:nvPr>
            <p:ph type="pic" sz="quarter" idx="16"/>
          </p:nvPr>
        </p:nvSpPr>
        <p:spPr>
          <a:xfrm>
            <a:off x="4905567" y="0"/>
            <a:ext cx="7286433" cy="6858000"/>
          </a:xfrm>
          <a:custGeom>
            <a:avLst/>
            <a:gdLst>
              <a:gd name="connsiteX0" fmla="*/ 0 w 7068457"/>
              <a:gd name="connsiteY0" fmla="*/ 0 h 6858000"/>
              <a:gd name="connsiteX1" fmla="*/ 7068457 w 7068457"/>
              <a:gd name="connsiteY1" fmla="*/ 0 h 6858000"/>
              <a:gd name="connsiteX2" fmla="*/ 7068457 w 7068457"/>
              <a:gd name="connsiteY2" fmla="*/ 6858000 h 6858000"/>
              <a:gd name="connsiteX3" fmla="*/ 0 w 706845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68457" h="6858000">
                <a:moveTo>
                  <a:pt x="0" y="0"/>
                </a:moveTo>
                <a:lnTo>
                  <a:pt x="7068457" y="0"/>
                </a:lnTo>
                <a:lnTo>
                  <a:pt x="7068457"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8350936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Title P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F515887D-08A7-4CDC-B481-22CBD0B4D347}"/>
              </a:ext>
            </a:extLst>
          </p:cNvPr>
          <p:cNvSpPr>
            <a:spLocks noGrp="1"/>
          </p:cNvSpPr>
          <p:nvPr>
            <p:ph type="pic" sz="quarter" idx="17"/>
          </p:nvPr>
        </p:nvSpPr>
        <p:spPr>
          <a:xfrm>
            <a:off x="8014911" y="1"/>
            <a:ext cx="3480401" cy="2554513"/>
          </a:xfrm>
          <a:custGeom>
            <a:avLst/>
            <a:gdLst>
              <a:gd name="connsiteX0" fmla="*/ 0 w 3480401"/>
              <a:gd name="connsiteY0" fmla="*/ 0 h 2554513"/>
              <a:gd name="connsiteX1" fmla="*/ 3480401 w 3480401"/>
              <a:gd name="connsiteY1" fmla="*/ 0 h 2554513"/>
              <a:gd name="connsiteX2" fmla="*/ 3480401 w 3480401"/>
              <a:gd name="connsiteY2" fmla="*/ 2554513 h 2554513"/>
              <a:gd name="connsiteX3" fmla="*/ 0 w 3480401"/>
              <a:gd name="connsiteY3" fmla="*/ 2554513 h 2554513"/>
            </a:gdLst>
            <a:ahLst/>
            <a:cxnLst>
              <a:cxn ang="0">
                <a:pos x="connsiteX0" y="connsiteY0"/>
              </a:cxn>
              <a:cxn ang="0">
                <a:pos x="connsiteX1" y="connsiteY1"/>
              </a:cxn>
              <a:cxn ang="0">
                <a:pos x="connsiteX2" y="connsiteY2"/>
              </a:cxn>
              <a:cxn ang="0">
                <a:pos x="connsiteX3" y="connsiteY3"/>
              </a:cxn>
            </a:cxnLst>
            <a:rect l="l" t="t" r="r" b="b"/>
            <a:pathLst>
              <a:path w="3480401" h="2554513">
                <a:moveTo>
                  <a:pt x="0" y="0"/>
                </a:moveTo>
                <a:lnTo>
                  <a:pt x="3480401" y="0"/>
                </a:lnTo>
                <a:lnTo>
                  <a:pt x="3480401" y="2554513"/>
                </a:lnTo>
                <a:lnTo>
                  <a:pt x="0" y="2554513"/>
                </a:lnTo>
                <a:close/>
              </a:path>
            </a:pathLst>
          </a:custGeom>
        </p:spPr>
        <p:txBody>
          <a:bodyPr wrap="square" anchor="ctr">
            <a:noAutofit/>
          </a:bodyPr>
          <a:lstStyle>
            <a:lvl1pPr marL="0" indent="0" algn="ctr">
              <a:buNone/>
              <a:defRPr sz="1200"/>
            </a:lvl1pPr>
          </a:lstStyle>
          <a:p>
            <a:endParaRPr lang="en-US" dirty="0"/>
          </a:p>
        </p:txBody>
      </p:sp>
      <p:sp>
        <p:nvSpPr>
          <p:cNvPr id="9" name="Freeform: Shape 8">
            <a:extLst>
              <a:ext uri="{FF2B5EF4-FFF2-40B4-BE49-F238E27FC236}">
                <a16:creationId xmlns:a16="http://schemas.microsoft.com/office/drawing/2014/main" id="{02243639-B3C1-4756-88A8-0AD2A8306642}"/>
              </a:ext>
            </a:extLst>
          </p:cNvPr>
          <p:cNvSpPr>
            <a:spLocks noGrp="1"/>
          </p:cNvSpPr>
          <p:nvPr>
            <p:ph type="pic" sz="quarter" idx="18"/>
          </p:nvPr>
        </p:nvSpPr>
        <p:spPr>
          <a:xfrm>
            <a:off x="4355798" y="4303488"/>
            <a:ext cx="3480401" cy="2554513"/>
          </a:xfrm>
          <a:custGeom>
            <a:avLst/>
            <a:gdLst>
              <a:gd name="connsiteX0" fmla="*/ 0 w 3480401"/>
              <a:gd name="connsiteY0" fmla="*/ 0 h 2554513"/>
              <a:gd name="connsiteX1" fmla="*/ 3480401 w 3480401"/>
              <a:gd name="connsiteY1" fmla="*/ 0 h 2554513"/>
              <a:gd name="connsiteX2" fmla="*/ 3480401 w 3480401"/>
              <a:gd name="connsiteY2" fmla="*/ 2554513 h 2554513"/>
              <a:gd name="connsiteX3" fmla="*/ 0 w 3480401"/>
              <a:gd name="connsiteY3" fmla="*/ 2554513 h 2554513"/>
            </a:gdLst>
            <a:ahLst/>
            <a:cxnLst>
              <a:cxn ang="0">
                <a:pos x="connsiteX0" y="connsiteY0"/>
              </a:cxn>
              <a:cxn ang="0">
                <a:pos x="connsiteX1" y="connsiteY1"/>
              </a:cxn>
              <a:cxn ang="0">
                <a:pos x="connsiteX2" y="connsiteY2"/>
              </a:cxn>
              <a:cxn ang="0">
                <a:pos x="connsiteX3" y="connsiteY3"/>
              </a:cxn>
            </a:cxnLst>
            <a:rect l="l" t="t" r="r" b="b"/>
            <a:pathLst>
              <a:path w="3480401" h="2554513">
                <a:moveTo>
                  <a:pt x="0" y="0"/>
                </a:moveTo>
                <a:lnTo>
                  <a:pt x="3480401" y="0"/>
                </a:lnTo>
                <a:lnTo>
                  <a:pt x="3480401" y="2554513"/>
                </a:lnTo>
                <a:lnTo>
                  <a:pt x="0" y="2554513"/>
                </a:lnTo>
                <a:close/>
              </a:path>
            </a:pathLst>
          </a:custGeom>
        </p:spPr>
        <p:txBody>
          <a:bodyPr wrap="square" anchor="ctr">
            <a:noAutofit/>
          </a:bodyPr>
          <a:lstStyle>
            <a:lvl1pPr marL="0" indent="0" algn="ctr">
              <a:buNone/>
              <a:defRPr sz="1200"/>
            </a:lvl1pPr>
          </a:lstStyle>
          <a:p>
            <a:endParaRPr lang="en-US" dirty="0"/>
          </a:p>
        </p:txBody>
      </p:sp>
      <p:sp>
        <p:nvSpPr>
          <p:cNvPr id="7" name="Freeform: Shape 6">
            <a:extLst>
              <a:ext uri="{FF2B5EF4-FFF2-40B4-BE49-F238E27FC236}">
                <a16:creationId xmlns:a16="http://schemas.microsoft.com/office/drawing/2014/main" id="{4A4379AD-344C-43D6-B71C-86E4D8A61359}"/>
              </a:ext>
            </a:extLst>
          </p:cNvPr>
          <p:cNvSpPr>
            <a:spLocks noGrp="1"/>
          </p:cNvSpPr>
          <p:nvPr>
            <p:ph type="pic" sz="quarter" idx="16"/>
          </p:nvPr>
        </p:nvSpPr>
        <p:spPr>
          <a:xfrm>
            <a:off x="696688" y="1"/>
            <a:ext cx="3480401" cy="2554513"/>
          </a:xfrm>
          <a:custGeom>
            <a:avLst/>
            <a:gdLst>
              <a:gd name="connsiteX0" fmla="*/ 0 w 3480401"/>
              <a:gd name="connsiteY0" fmla="*/ 0 h 2554513"/>
              <a:gd name="connsiteX1" fmla="*/ 3480401 w 3480401"/>
              <a:gd name="connsiteY1" fmla="*/ 0 h 2554513"/>
              <a:gd name="connsiteX2" fmla="*/ 3480401 w 3480401"/>
              <a:gd name="connsiteY2" fmla="*/ 2554513 h 2554513"/>
              <a:gd name="connsiteX3" fmla="*/ 0 w 3480401"/>
              <a:gd name="connsiteY3" fmla="*/ 2554513 h 2554513"/>
            </a:gdLst>
            <a:ahLst/>
            <a:cxnLst>
              <a:cxn ang="0">
                <a:pos x="connsiteX0" y="connsiteY0"/>
              </a:cxn>
              <a:cxn ang="0">
                <a:pos x="connsiteX1" y="connsiteY1"/>
              </a:cxn>
              <a:cxn ang="0">
                <a:pos x="connsiteX2" y="connsiteY2"/>
              </a:cxn>
              <a:cxn ang="0">
                <a:pos x="connsiteX3" y="connsiteY3"/>
              </a:cxn>
            </a:cxnLst>
            <a:rect l="l" t="t" r="r" b="b"/>
            <a:pathLst>
              <a:path w="3480401" h="2554513">
                <a:moveTo>
                  <a:pt x="0" y="0"/>
                </a:moveTo>
                <a:lnTo>
                  <a:pt x="3480401" y="0"/>
                </a:lnTo>
                <a:lnTo>
                  <a:pt x="3480401" y="2554513"/>
                </a:lnTo>
                <a:lnTo>
                  <a:pt x="0" y="255451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4755844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Page">
    <p:spTree>
      <p:nvGrpSpPr>
        <p:cNvPr id="1" name=""/>
        <p:cNvGrpSpPr/>
        <p:nvPr/>
      </p:nvGrpSpPr>
      <p:grpSpPr>
        <a:xfrm>
          <a:off x="0" y="0"/>
          <a:ext cx="0" cy="0"/>
          <a:chOff x="0" y="0"/>
          <a:chExt cx="0" cy="0"/>
        </a:xfrm>
      </p:grpSpPr>
      <p:sp>
        <p:nvSpPr>
          <p:cNvPr id="2" name="Picture Placeholder 8">
            <a:extLst>
              <a:ext uri="{FF2B5EF4-FFF2-40B4-BE49-F238E27FC236}">
                <a16:creationId xmlns:a16="http://schemas.microsoft.com/office/drawing/2014/main" id="{688DB37D-65E1-4079-B0D5-0F582566C655}"/>
              </a:ext>
            </a:extLst>
          </p:cNvPr>
          <p:cNvSpPr>
            <a:spLocks noGrp="1"/>
          </p:cNvSpPr>
          <p:nvPr>
            <p:ph type="pic" sz="quarter" idx="14"/>
          </p:nvPr>
        </p:nvSpPr>
        <p:spPr>
          <a:xfrm>
            <a:off x="0" y="0"/>
            <a:ext cx="12192000" cy="6858000"/>
          </a:xfrm>
          <a:custGeom>
            <a:avLst/>
            <a:gdLst>
              <a:gd name="connsiteX0" fmla="*/ 0 w 4064000"/>
              <a:gd name="connsiteY0" fmla="*/ 0 h 3429000"/>
              <a:gd name="connsiteX1" fmla="*/ 4064000 w 4064000"/>
              <a:gd name="connsiteY1" fmla="*/ 0 h 3429000"/>
              <a:gd name="connsiteX2" fmla="*/ 4064000 w 4064000"/>
              <a:gd name="connsiteY2" fmla="*/ 3429000 h 3429000"/>
              <a:gd name="connsiteX3" fmla="*/ 0 w 4064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64000" h="3429000">
                <a:moveTo>
                  <a:pt x="0" y="0"/>
                </a:moveTo>
                <a:lnTo>
                  <a:pt x="4064000" y="0"/>
                </a:lnTo>
                <a:lnTo>
                  <a:pt x="4064000" y="3429000"/>
                </a:lnTo>
                <a:lnTo>
                  <a:pt x="0" y="3429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9820216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4220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9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2B191B7D-F233-4508-B08D-B23FDD08388E}"/>
              </a:ext>
            </a:extLst>
          </p:cNvPr>
          <p:cNvSpPr>
            <a:spLocks noGrp="1"/>
          </p:cNvSpPr>
          <p:nvPr>
            <p:ph type="pic" sz="quarter" idx="18"/>
          </p:nvPr>
        </p:nvSpPr>
        <p:spPr>
          <a:xfrm>
            <a:off x="696688" y="3429001"/>
            <a:ext cx="10798624" cy="2732320"/>
          </a:xfrm>
          <a:custGeom>
            <a:avLst/>
            <a:gdLst>
              <a:gd name="connsiteX0" fmla="*/ 0 w 10798624"/>
              <a:gd name="connsiteY0" fmla="*/ 0 h 2732320"/>
              <a:gd name="connsiteX1" fmla="*/ 10798624 w 10798624"/>
              <a:gd name="connsiteY1" fmla="*/ 0 h 2732320"/>
              <a:gd name="connsiteX2" fmla="*/ 10798624 w 10798624"/>
              <a:gd name="connsiteY2" fmla="*/ 2732320 h 2732320"/>
              <a:gd name="connsiteX3" fmla="*/ 0 w 10798624"/>
              <a:gd name="connsiteY3" fmla="*/ 2732320 h 2732320"/>
            </a:gdLst>
            <a:ahLst/>
            <a:cxnLst>
              <a:cxn ang="0">
                <a:pos x="connsiteX0" y="connsiteY0"/>
              </a:cxn>
              <a:cxn ang="0">
                <a:pos x="connsiteX1" y="connsiteY1"/>
              </a:cxn>
              <a:cxn ang="0">
                <a:pos x="connsiteX2" y="connsiteY2"/>
              </a:cxn>
              <a:cxn ang="0">
                <a:pos x="connsiteX3" y="connsiteY3"/>
              </a:cxn>
            </a:cxnLst>
            <a:rect l="l" t="t" r="r" b="b"/>
            <a:pathLst>
              <a:path w="10798624" h="2732320">
                <a:moveTo>
                  <a:pt x="0" y="0"/>
                </a:moveTo>
                <a:lnTo>
                  <a:pt x="10798624" y="0"/>
                </a:lnTo>
                <a:lnTo>
                  <a:pt x="10798624" y="2732320"/>
                </a:lnTo>
                <a:lnTo>
                  <a:pt x="0" y="273232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485601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8_Title P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D60769EF-F50A-44F2-9970-44801B65A3F0}"/>
              </a:ext>
            </a:extLst>
          </p:cNvPr>
          <p:cNvSpPr>
            <a:spLocks noGrp="1"/>
          </p:cNvSpPr>
          <p:nvPr>
            <p:ph type="pic" sz="quarter" idx="18"/>
          </p:nvPr>
        </p:nvSpPr>
        <p:spPr>
          <a:xfrm>
            <a:off x="-1" y="3428998"/>
            <a:ext cx="3033471" cy="2732312"/>
          </a:xfrm>
          <a:custGeom>
            <a:avLst/>
            <a:gdLst>
              <a:gd name="connsiteX0" fmla="*/ 0 w 3033471"/>
              <a:gd name="connsiteY0" fmla="*/ 0 h 2732312"/>
              <a:gd name="connsiteX1" fmla="*/ 3033471 w 3033471"/>
              <a:gd name="connsiteY1" fmla="*/ 0 h 2732312"/>
              <a:gd name="connsiteX2" fmla="*/ 3033471 w 3033471"/>
              <a:gd name="connsiteY2" fmla="*/ 2732312 h 2732312"/>
              <a:gd name="connsiteX3" fmla="*/ 0 w 3033471"/>
              <a:gd name="connsiteY3" fmla="*/ 2732312 h 2732312"/>
            </a:gdLst>
            <a:ahLst/>
            <a:cxnLst>
              <a:cxn ang="0">
                <a:pos x="connsiteX0" y="connsiteY0"/>
              </a:cxn>
              <a:cxn ang="0">
                <a:pos x="connsiteX1" y="connsiteY1"/>
              </a:cxn>
              <a:cxn ang="0">
                <a:pos x="connsiteX2" y="connsiteY2"/>
              </a:cxn>
              <a:cxn ang="0">
                <a:pos x="connsiteX3" y="connsiteY3"/>
              </a:cxn>
            </a:cxnLst>
            <a:rect l="l" t="t" r="r" b="b"/>
            <a:pathLst>
              <a:path w="3033471" h="2732312">
                <a:moveTo>
                  <a:pt x="0" y="0"/>
                </a:moveTo>
                <a:lnTo>
                  <a:pt x="3033471" y="0"/>
                </a:lnTo>
                <a:lnTo>
                  <a:pt x="3033471" y="2732312"/>
                </a:lnTo>
                <a:lnTo>
                  <a:pt x="0" y="2732312"/>
                </a:lnTo>
                <a:close/>
              </a:path>
            </a:pathLst>
          </a:custGeom>
        </p:spPr>
        <p:txBody>
          <a:bodyPr wrap="square" anchor="ctr">
            <a:noAutofit/>
          </a:bodyPr>
          <a:lstStyle>
            <a:lvl1pPr marL="0" indent="0" algn="ctr">
              <a:buNone/>
              <a:defRPr sz="1200"/>
            </a:lvl1pPr>
          </a:lstStyle>
          <a:p>
            <a:endParaRPr lang="en-US" dirty="0"/>
          </a:p>
        </p:txBody>
      </p:sp>
      <p:sp>
        <p:nvSpPr>
          <p:cNvPr id="5" name="Freeform: Shape 4">
            <a:extLst>
              <a:ext uri="{FF2B5EF4-FFF2-40B4-BE49-F238E27FC236}">
                <a16:creationId xmlns:a16="http://schemas.microsoft.com/office/drawing/2014/main" id="{B356971C-3144-4D8F-9674-5A54679908D2}"/>
              </a:ext>
            </a:extLst>
          </p:cNvPr>
          <p:cNvSpPr>
            <a:spLocks noGrp="1"/>
          </p:cNvSpPr>
          <p:nvPr>
            <p:ph type="pic" sz="quarter" idx="17"/>
          </p:nvPr>
        </p:nvSpPr>
        <p:spPr>
          <a:xfrm>
            <a:off x="-1" y="696688"/>
            <a:ext cx="3033471" cy="2732312"/>
          </a:xfrm>
          <a:custGeom>
            <a:avLst/>
            <a:gdLst>
              <a:gd name="connsiteX0" fmla="*/ 0 w 3033471"/>
              <a:gd name="connsiteY0" fmla="*/ 0 h 2732312"/>
              <a:gd name="connsiteX1" fmla="*/ 3033471 w 3033471"/>
              <a:gd name="connsiteY1" fmla="*/ 0 h 2732312"/>
              <a:gd name="connsiteX2" fmla="*/ 3033471 w 3033471"/>
              <a:gd name="connsiteY2" fmla="*/ 2732312 h 2732312"/>
              <a:gd name="connsiteX3" fmla="*/ 0 w 3033471"/>
              <a:gd name="connsiteY3" fmla="*/ 2732312 h 2732312"/>
            </a:gdLst>
            <a:ahLst/>
            <a:cxnLst>
              <a:cxn ang="0">
                <a:pos x="connsiteX0" y="connsiteY0"/>
              </a:cxn>
              <a:cxn ang="0">
                <a:pos x="connsiteX1" y="connsiteY1"/>
              </a:cxn>
              <a:cxn ang="0">
                <a:pos x="connsiteX2" y="connsiteY2"/>
              </a:cxn>
              <a:cxn ang="0">
                <a:pos x="connsiteX3" y="connsiteY3"/>
              </a:cxn>
            </a:cxnLst>
            <a:rect l="l" t="t" r="r" b="b"/>
            <a:pathLst>
              <a:path w="3033471" h="2732312">
                <a:moveTo>
                  <a:pt x="0" y="0"/>
                </a:moveTo>
                <a:lnTo>
                  <a:pt x="3033471" y="0"/>
                </a:lnTo>
                <a:lnTo>
                  <a:pt x="3033471" y="2732312"/>
                </a:lnTo>
                <a:lnTo>
                  <a:pt x="0" y="273231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8451670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7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D350F574-43BF-47B9-9A45-CFFBAE9F3ABE}"/>
              </a:ext>
            </a:extLst>
          </p:cNvPr>
          <p:cNvSpPr>
            <a:spLocks noGrp="1"/>
          </p:cNvSpPr>
          <p:nvPr>
            <p:ph type="pic" sz="quarter" idx="18"/>
          </p:nvPr>
        </p:nvSpPr>
        <p:spPr>
          <a:xfrm>
            <a:off x="0" y="696687"/>
            <a:ext cx="3033472" cy="5464627"/>
          </a:xfrm>
          <a:custGeom>
            <a:avLst/>
            <a:gdLst>
              <a:gd name="connsiteX0" fmla="*/ 0 w 3033472"/>
              <a:gd name="connsiteY0" fmla="*/ 0 h 5464627"/>
              <a:gd name="connsiteX1" fmla="*/ 3033472 w 3033472"/>
              <a:gd name="connsiteY1" fmla="*/ 0 h 5464627"/>
              <a:gd name="connsiteX2" fmla="*/ 3033472 w 3033472"/>
              <a:gd name="connsiteY2" fmla="*/ 5464627 h 5464627"/>
              <a:gd name="connsiteX3" fmla="*/ 0 w 3033472"/>
              <a:gd name="connsiteY3" fmla="*/ 5464627 h 5464627"/>
            </a:gdLst>
            <a:ahLst/>
            <a:cxnLst>
              <a:cxn ang="0">
                <a:pos x="connsiteX0" y="connsiteY0"/>
              </a:cxn>
              <a:cxn ang="0">
                <a:pos x="connsiteX1" y="connsiteY1"/>
              </a:cxn>
              <a:cxn ang="0">
                <a:pos x="connsiteX2" y="connsiteY2"/>
              </a:cxn>
              <a:cxn ang="0">
                <a:pos x="connsiteX3" y="connsiteY3"/>
              </a:cxn>
            </a:cxnLst>
            <a:rect l="l" t="t" r="r" b="b"/>
            <a:pathLst>
              <a:path w="3033472" h="5464627">
                <a:moveTo>
                  <a:pt x="0" y="0"/>
                </a:moveTo>
                <a:lnTo>
                  <a:pt x="3033472" y="0"/>
                </a:lnTo>
                <a:lnTo>
                  <a:pt x="3033472" y="5464627"/>
                </a:lnTo>
                <a:lnTo>
                  <a:pt x="0" y="546462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7799358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6_Title Pag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BADB1F93-057C-448E-8658-0E2BCF539945}"/>
              </a:ext>
            </a:extLst>
          </p:cNvPr>
          <p:cNvSpPr>
            <a:spLocks noGrp="1"/>
          </p:cNvSpPr>
          <p:nvPr>
            <p:ph type="pic" sz="quarter" idx="19"/>
          </p:nvPr>
        </p:nvSpPr>
        <p:spPr>
          <a:xfrm>
            <a:off x="7943850" y="3429000"/>
            <a:ext cx="3551462" cy="2732311"/>
          </a:xfrm>
          <a:custGeom>
            <a:avLst/>
            <a:gdLst>
              <a:gd name="connsiteX0" fmla="*/ 0 w 3551462"/>
              <a:gd name="connsiteY0" fmla="*/ 0 h 2732311"/>
              <a:gd name="connsiteX1" fmla="*/ 3551462 w 3551462"/>
              <a:gd name="connsiteY1" fmla="*/ 0 h 2732311"/>
              <a:gd name="connsiteX2" fmla="*/ 3551462 w 3551462"/>
              <a:gd name="connsiteY2" fmla="*/ 2732311 h 2732311"/>
              <a:gd name="connsiteX3" fmla="*/ 0 w 3551462"/>
              <a:gd name="connsiteY3" fmla="*/ 2732311 h 2732311"/>
            </a:gdLst>
            <a:ahLst/>
            <a:cxnLst>
              <a:cxn ang="0">
                <a:pos x="connsiteX0" y="connsiteY0"/>
              </a:cxn>
              <a:cxn ang="0">
                <a:pos x="connsiteX1" y="connsiteY1"/>
              </a:cxn>
              <a:cxn ang="0">
                <a:pos x="connsiteX2" y="connsiteY2"/>
              </a:cxn>
              <a:cxn ang="0">
                <a:pos x="connsiteX3" y="connsiteY3"/>
              </a:cxn>
            </a:cxnLst>
            <a:rect l="l" t="t" r="r" b="b"/>
            <a:pathLst>
              <a:path w="3551462" h="2732311">
                <a:moveTo>
                  <a:pt x="0" y="0"/>
                </a:moveTo>
                <a:lnTo>
                  <a:pt x="3551462" y="0"/>
                </a:lnTo>
                <a:lnTo>
                  <a:pt x="3551462" y="2732311"/>
                </a:lnTo>
                <a:lnTo>
                  <a:pt x="0" y="2732311"/>
                </a:lnTo>
                <a:close/>
              </a:path>
            </a:pathLst>
          </a:custGeom>
        </p:spPr>
        <p:txBody>
          <a:bodyPr wrap="square" anchor="ctr">
            <a:noAutofit/>
          </a:bodyPr>
          <a:lstStyle>
            <a:lvl1pPr marL="0" indent="0" algn="ctr">
              <a:buNone/>
              <a:defRPr sz="1200"/>
            </a:lvl1pPr>
          </a:lstStyle>
          <a:p>
            <a:endParaRPr lang="en-US" dirty="0"/>
          </a:p>
        </p:txBody>
      </p:sp>
      <p:sp>
        <p:nvSpPr>
          <p:cNvPr id="6" name="Freeform: Shape 5">
            <a:extLst>
              <a:ext uri="{FF2B5EF4-FFF2-40B4-BE49-F238E27FC236}">
                <a16:creationId xmlns:a16="http://schemas.microsoft.com/office/drawing/2014/main" id="{CBCA8718-59F5-4D39-B0B5-25C81DA4E81A}"/>
              </a:ext>
            </a:extLst>
          </p:cNvPr>
          <p:cNvSpPr>
            <a:spLocks noGrp="1"/>
          </p:cNvSpPr>
          <p:nvPr>
            <p:ph type="pic" sz="quarter" idx="17"/>
          </p:nvPr>
        </p:nvSpPr>
        <p:spPr>
          <a:xfrm>
            <a:off x="696688" y="696690"/>
            <a:ext cx="3551462" cy="2732311"/>
          </a:xfrm>
          <a:custGeom>
            <a:avLst/>
            <a:gdLst>
              <a:gd name="connsiteX0" fmla="*/ 0 w 3551462"/>
              <a:gd name="connsiteY0" fmla="*/ 0 h 2732311"/>
              <a:gd name="connsiteX1" fmla="*/ 3551462 w 3551462"/>
              <a:gd name="connsiteY1" fmla="*/ 0 h 2732311"/>
              <a:gd name="connsiteX2" fmla="*/ 3551462 w 3551462"/>
              <a:gd name="connsiteY2" fmla="*/ 2732311 h 2732311"/>
              <a:gd name="connsiteX3" fmla="*/ 0 w 3551462"/>
              <a:gd name="connsiteY3" fmla="*/ 2732311 h 2732311"/>
            </a:gdLst>
            <a:ahLst/>
            <a:cxnLst>
              <a:cxn ang="0">
                <a:pos x="connsiteX0" y="connsiteY0"/>
              </a:cxn>
              <a:cxn ang="0">
                <a:pos x="connsiteX1" y="connsiteY1"/>
              </a:cxn>
              <a:cxn ang="0">
                <a:pos x="connsiteX2" y="connsiteY2"/>
              </a:cxn>
              <a:cxn ang="0">
                <a:pos x="connsiteX3" y="connsiteY3"/>
              </a:cxn>
            </a:cxnLst>
            <a:rect l="l" t="t" r="r" b="b"/>
            <a:pathLst>
              <a:path w="3551462" h="2732311">
                <a:moveTo>
                  <a:pt x="0" y="0"/>
                </a:moveTo>
                <a:lnTo>
                  <a:pt x="3551462" y="0"/>
                </a:lnTo>
                <a:lnTo>
                  <a:pt x="3551462" y="2732311"/>
                </a:lnTo>
                <a:lnTo>
                  <a:pt x="0" y="2732311"/>
                </a:lnTo>
                <a:close/>
              </a:path>
            </a:pathLst>
          </a:custGeom>
        </p:spPr>
        <p:txBody>
          <a:bodyPr wrap="square" anchor="ctr">
            <a:noAutofit/>
          </a:bodyPr>
          <a:lstStyle>
            <a:lvl1pPr marL="0" indent="0" algn="ctr">
              <a:buNone/>
              <a:defRPr sz="1200"/>
            </a:lvl1pPr>
          </a:lstStyle>
          <a:p>
            <a:endParaRPr lang="en-US" dirty="0"/>
          </a:p>
        </p:txBody>
      </p:sp>
      <p:sp>
        <p:nvSpPr>
          <p:cNvPr id="8" name="Freeform: Shape 7">
            <a:extLst>
              <a:ext uri="{FF2B5EF4-FFF2-40B4-BE49-F238E27FC236}">
                <a16:creationId xmlns:a16="http://schemas.microsoft.com/office/drawing/2014/main" id="{36B0445D-9B47-493E-95B4-DB6276752B4D}"/>
              </a:ext>
            </a:extLst>
          </p:cNvPr>
          <p:cNvSpPr>
            <a:spLocks noGrp="1"/>
          </p:cNvSpPr>
          <p:nvPr>
            <p:ph type="pic" sz="quarter" idx="18"/>
          </p:nvPr>
        </p:nvSpPr>
        <p:spPr>
          <a:xfrm>
            <a:off x="4426860" y="696689"/>
            <a:ext cx="3338280" cy="5464622"/>
          </a:xfrm>
          <a:custGeom>
            <a:avLst/>
            <a:gdLst>
              <a:gd name="connsiteX0" fmla="*/ 0 w 3338280"/>
              <a:gd name="connsiteY0" fmla="*/ 0 h 5464622"/>
              <a:gd name="connsiteX1" fmla="*/ 3338280 w 3338280"/>
              <a:gd name="connsiteY1" fmla="*/ 0 h 5464622"/>
              <a:gd name="connsiteX2" fmla="*/ 3338280 w 3338280"/>
              <a:gd name="connsiteY2" fmla="*/ 5464622 h 5464622"/>
              <a:gd name="connsiteX3" fmla="*/ 0 w 3338280"/>
              <a:gd name="connsiteY3" fmla="*/ 5464622 h 5464622"/>
            </a:gdLst>
            <a:ahLst/>
            <a:cxnLst>
              <a:cxn ang="0">
                <a:pos x="connsiteX0" y="connsiteY0"/>
              </a:cxn>
              <a:cxn ang="0">
                <a:pos x="connsiteX1" y="connsiteY1"/>
              </a:cxn>
              <a:cxn ang="0">
                <a:pos x="connsiteX2" y="connsiteY2"/>
              </a:cxn>
              <a:cxn ang="0">
                <a:pos x="connsiteX3" y="connsiteY3"/>
              </a:cxn>
            </a:cxnLst>
            <a:rect l="l" t="t" r="r" b="b"/>
            <a:pathLst>
              <a:path w="3338280" h="5464622">
                <a:moveTo>
                  <a:pt x="0" y="0"/>
                </a:moveTo>
                <a:lnTo>
                  <a:pt x="3338280" y="0"/>
                </a:lnTo>
                <a:lnTo>
                  <a:pt x="3338280" y="5464622"/>
                </a:lnTo>
                <a:lnTo>
                  <a:pt x="0" y="546462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4370168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5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03003B85-443B-4858-83D7-4897C7B11A41}"/>
              </a:ext>
            </a:extLst>
          </p:cNvPr>
          <p:cNvSpPr>
            <a:spLocks noGrp="1"/>
          </p:cNvSpPr>
          <p:nvPr>
            <p:ph type="pic" sz="quarter" idx="16"/>
          </p:nvPr>
        </p:nvSpPr>
        <p:spPr>
          <a:xfrm>
            <a:off x="9655564" y="0"/>
            <a:ext cx="2536438" cy="6858000"/>
          </a:xfrm>
          <a:custGeom>
            <a:avLst/>
            <a:gdLst>
              <a:gd name="connsiteX0" fmla="*/ 0 w 2536438"/>
              <a:gd name="connsiteY0" fmla="*/ 0 h 6858000"/>
              <a:gd name="connsiteX1" fmla="*/ 2536438 w 2536438"/>
              <a:gd name="connsiteY1" fmla="*/ 0 h 6858000"/>
              <a:gd name="connsiteX2" fmla="*/ 2536438 w 2536438"/>
              <a:gd name="connsiteY2" fmla="*/ 6858000 h 6858000"/>
              <a:gd name="connsiteX3" fmla="*/ 0 w 253643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36438" h="6858000">
                <a:moveTo>
                  <a:pt x="0" y="0"/>
                </a:moveTo>
                <a:lnTo>
                  <a:pt x="2536438" y="0"/>
                </a:lnTo>
                <a:lnTo>
                  <a:pt x="2536438" y="6858000"/>
                </a:lnTo>
                <a:lnTo>
                  <a:pt x="0" y="6858000"/>
                </a:lnTo>
                <a:close/>
              </a:path>
            </a:pathLst>
          </a:custGeom>
        </p:spPr>
        <p:txBody>
          <a:bodyPr wrap="square" anchor="ctr">
            <a:noAutofit/>
          </a:bodyPr>
          <a:lstStyle>
            <a:lvl1pPr marL="0" indent="0" algn="ctr">
              <a:buNone/>
              <a:defRPr sz="1200"/>
            </a:lvl1pPr>
          </a:lstStyle>
          <a:p>
            <a:endParaRPr lang="en-US" dirty="0"/>
          </a:p>
        </p:txBody>
      </p:sp>
      <p:sp>
        <p:nvSpPr>
          <p:cNvPr id="7" name="Freeform: Shape 6">
            <a:extLst>
              <a:ext uri="{FF2B5EF4-FFF2-40B4-BE49-F238E27FC236}">
                <a16:creationId xmlns:a16="http://schemas.microsoft.com/office/drawing/2014/main" id="{CE6C252A-A462-4683-B5DD-FC0BAC9C19E8}"/>
              </a:ext>
            </a:extLst>
          </p:cNvPr>
          <p:cNvSpPr>
            <a:spLocks noGrp="1"/>
          </p:cNvSpPr>
          <p:nvPr>
            <p:ph type="pic" sz="quarter" idx="17"/>
          </p:nvPr>
        </p:nvSpPr>
        <p:spPr>
          <a:xfrm>
            <a:off x="0" y="0"/>
            <a:ext cx="4064000" cy="3429000"/>
          </a:xfrm>
          <a:custGeom>
            <a:avLst/>
            <a:gdLst>
              <a:gd name="connsiteX0" fmla="*/ 0 w 4064000"/>
              <a:gd name="connsiteY0" fmla="*/ 0 h 3429000"/>
              <a:gd name="connsiteX1" fmla="*/ 4064000 w 4064000"/>
              <a:gd name="connsiteY1" fmla="*/ 0 h 3429000"/>
              <a:gd name="connsiteX2" fmla="*/ 4064000 w 4064000"/>
              <a:gd name="connsiteY2" fmla="*/ 3429000 h 3429000"/>
              <a:gd name="connsiteX3" fmla="*/ 0 w 4064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64000" h="3429000">
                <a:moveTo>
                  <a:pt x="0" y="0"/>
                </a:moveTo>
                <a:lnTo>
                  <a:pt x="4064000" y="0"/>
                </a:lnTo>
                <a:lnTo>
                  <a:pt x="4064000" y="3429000"/>
                </a:lnTo>
                <a:lnTo>
                  <a:pt x="0" y="3429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098882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4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56B09BD9-B5BA-49BD-846B-559692F53D73}"/>
              </a:ext>
            </a:extLst>
          </p:cNvPr>
          <p:cNvSpPr>
            <a:spLocks noGrp="1"/>
          </p:cNvSpPr>
          <p:nvPr>
            <p:ph type="pic" sz="quarter" idx="16"/>
          </p:nvPr>
        </p:nvSpPr>
        <p:spPr>
          <a:xfrm>
            <a:off x="2261623" y="696685"/>
            <a:ext cx="4786704" cy="5464630"/>
          </a:xfrm>
          <a:custGeom>
            <a:avLst/>
            <a:gdLst>
              <a:gd name="connsiteX0" fmla="*/ 0 w 4786704"/>
              <a:gd name="connsiteY0" fmla="*/ 0 h 5464630"/>
              <a:gd name="connsiteX1" fmla="*/ 4786704 w 4786704"/>
              <a:gd name="connsiteY1" fmla="*/ 0 h 5464630"/>
              <a:gd name="connsiteX2" fmla="*/ 4786704 w 4786704"/>
              <a:gd name="connsiteY2" fmla="*/ 5464630 h 5464630"/>
              <a:gd name="connsiteX3" fmla="*/ 0 w 4786704"/>
              <a:gd name="connsiteY3" fmla="*/ 5464630 h 5464630"/>
            </a:gdLst>
            <a:ahLst/>
            <a:cxnLst>
              <a:cxn ang="0">
                <a:pos x="connsiteX0" y="connsiteY0"/>
              </a:cxn>
              <a:cxn ang="0">
                <a:pos x="connsiteX1" y="connsiteY1"/>
              </a:cxn>
              <a:cxn ang="0">
                <a:pos x="connsiteX2" y="connsiteY2"/>
              </a:cxn>
              <a:cxn ang="0">
                <a:pos x="connsiteX3" y="connsiteY3"/>
              </a:cxn>
            </a:cxnLst>
            <a:rect l="l" t="t" r="r" b="b"/>
            <a:pathLst>
              <a:path w="4786704" h="5464630">
                <a:moveTo>
                  <a:pt x="0" y="0"/>
                </a:moveTo>
                <a:lnTo>
                  <a:pt x="4786704" y="0"/>
                </a:lnTo>
                <a:lnTo>
                  <a:pt x="4786704" y="5464630"/>
                </a:lnTo>
                <a:lnTo>
                  <a:pt x="0" y="546463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4785834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C714FB7F-1455-4344-9118-9A0AAF936D08}"/>
              </a:ext>
            </a:extLst>
          </p:cNvPr>
          <p:cNvSpPr>
            <a:spLocks noGrp="1"/>
          </p:cNvSpPr>
          <p:nvPr>
            <p:ph type="pic" sz="quarter" idx="16"/>
          </p:nvPr>
        </p:nvSpPr>
        <p:spPr>
          <a:xfrm>
            <a:off x="4455886" y="696686"/>
            <a:ext cx="3686624" cy="5464628"/>
          </a:xfrm>
          <a:custGeom>
            <a:avLst/>
            <a:gdLst>
              <a:gd name="connsiteX0" fmla="*/ 0 w 3686624"/>
              <a:gd name="connsiteY0" fmla="*/ 0 h 5464628"/>
              <a:gd name="connsiteX1" fmla="*/ 3686624 w 3686624"/>
              <a:gd name="connsiteY1" fmla="*/ 0 h 5464628"/>
              <a:gd name="connsiteX2" fmla="*/ 3686624 w 3686624"/>
              <a:gd name="connsiteY2" fmla="*/ 5464628 h 5464628"/>
              <a:gd name="connsiteX3" fmla="*/ 0 w 3686624"/>
              <a:gd name="connsiteY3" fmla="*/ 5464628 h 5464628"/>
            </a:gdLst>
            <a:ahLst/>
            <a:cxnLst>
              <a:cxn ang="0">
                <a:pos x="connsiteX0" y="connsiteY0"/>
              </a:cxn>
              <a:cxn ang="0">
                <a:pos x="connsiteX1" y="connsiteY1"/>
              </a:cxn>
              <a:cxn ang="0">
                <a:pos x="connsiteX2" y="connsiteY2"/>
              </a:cxn>
              <a:cxn ang="0">
                <a:pos x="connsiteX3" y="connsiteY3"/>
              </a:cxn>
            </a:cxnLst>
            <a:rect l="l" t="t" r="r" b="b"/>
            <a:pathLst>
              <a:path w="3686624" h="5464628">
                <a:moveTo>
                  <a:pt x="0" y="0"/>
                </a:moveTo>
                <a:lnTo>
                  <a:pt x="3686624" y="0"/>
                </a:lnTo>
                <a:lnTo>
                  <a:pt x="3686624" y="5464628"/>
                </a:lnTo>
                <a:lnTo>
                  <a:pt x="0" y="546462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9595614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7ECB15-F748-C140-A5C3-CF0090C943BA}"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870" r:id="rId2"/>
    <p:sldLayoutId id="2147484055" r:id="rId3"/>
    <p:sldLayoutId id="2147484054" r:id="rId4"/>
    <p:sldLayoutId id="2147484053" r:id="rId5"/>
    <p:sldLayoutId id="2147484052" r:id="rId6"/>
    <p:sldLayoutId id="2147484051" r:id="rId7"/>
    <p:sldLayoutId id="2147484050" r:id="rId8"/>
    <p:sldLayoutId id="2147484048" r:id="rId9"/>
    <p:sldLayoutId id="2147484049" r:id="rId10"/>
    <p:sldLayoutId id="2147484047" r:id="rId11"/>
    <p:sldLayoutId id="2147484046" r:id="rId12"/>
    <p:sldLayoutId id="2147484045" r:id="rId13"/>
    <p:sldLayoutId id="2147484044" r:id="rId14"/>
    <p:sldLayoutId id="2147484043" r:id="rId15"/>
    <p:sldLayoutId id="2147484042" r:id="rId16"/>
    <p:sldLayoutId id="2147484041" r:id="rId17"/>
    <p:sldLayoutId id="2147484029" r:id="rId18"/>
    <p:sldLayoutId id="2147484019" r:id="rId19"/>
  </p:sldLayoutIdLst>
  <p:hf hdr="0" ft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6.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8.xml"/><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3.jpg"/></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Picture Placeholder 92">
            <a:extLst>
              <a:ext uri="{FF2B5EF4-FFF2-40B4-BE49-F238E27FC236}">
                <a16:creationId xmlns:a16="http://schemas.microsoft.com/office/drawing/2014/main" id="{D0267065-E49E-4FC6-BE8B-E026343997BD}"/>
              </a:ext>
            </a:extLst>
          </p:cNvPr>
          <p:cNvPicPr>
            <a:picLocks noGrp="1" noChangeAspect="1"/>
          </p:cNvPicPr>
          <p:nvPr>
            <p:ph type="pic" sz="quarter" idx="16"/>
          </p:nvPr>
        </p:nvPicPr>
        <p:blipFill>
          <a:blip r:embed="rId2">
            <a:grayscl/>
          </a:blip>
          <a:srcRect l="16341" r="16341"/>
          <a:stretch>
            <a:fillRect/>
          </a:stretch>
        </p:blipFill>
        <p:spPr/>
      </p:pic>
      <p:sp>
        <p:nvSpPr>
          <p:cNvPr id="70" name="Rectangle 69">
            <a:extLst>
              <a:ext uri="{FF2B5EF4-FFF2-40B4-BE49-F238E27FC236}">
                <a16:creationId xmlns:a16="http://schemas.microsoft.com/office/drawing/2014/main" id="{ABFAFB6B-6F9E-4AA6-835A-3918E754A2FB}"/>
              </a:ext>
            </a:extLst>
          </p:cNvPr>
          <p:cNvSpPr/>
          <p:nvPr/>
        </p:nvSpPr>
        <p:spPr>
          <a:xfrm>
            <a:off x="-1" y="0"/>
            <a:ext cx="4905568"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CB59542F-4A2E-4CC1-8008-BF021E71720B}"/>
              </a:ext>
            </a:extLst>
          </p:cNvPr>
          <p:cNvSpPr/>
          <p:nvPr/>
        </p:nvSpPr>
        <p:spPr>
          <a:xfrm>
            <a:off x="1639593" y="1639594"/>
            <a:ext cx="6531949" cy="3578812"/>
          </a:xfrm>
          <a:prstGeom prst="rect">
            <a:avLst/>
          </a:prstGeom>
          <a:solidFill>
            <a:schemeClr val="bg1">
              <a:lumMod val="7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E0F7455B-D122-47C5-A7CA-1C0B0C8A7159}"/>
              </a:ext>
            </a:extLst>
          </p:cNvPr>
          <p:cNvSpPr txBox="1"/>
          <p:nvPr/>
        </p:nvSpPr>
        <p:spPr>
          <a:xfrm rot="16200000">
            <a:off x="240675" y="3305890"/>
            <a:ext cx="1158244" cy="246221"/>
          </a:xfrm>
          <a:prstGeom prst="rect">
            <a:avLst/>
          </a:prstGeom>
          <a:noFill/>
        </p:spPr>
        <p:txBody>
          <a:bodyPr wrap="square" rtlCol="0">
            <a:spAutoFit/>
          </a:bodyPr>
          <a:lstStyle/>
          <a:p>
            <a:pPr algn="ctr"/>
            <a:r>
              <a:rPr lang="en-US" sz="1000" b="1" spc="500" dirty="0">
                <a:solidFill>
                  <a:schemeClr val="bg1"/>
                </a:solidFill>
                <a:latin typeface="Montserrat" charset="0"/>
                <a:ea typeface="Montserrat" charset="0"/>
                <a:cs typeface="Montserrat" charset="0"/>
              </a:rPr>
              <a:t>2019</a:t>
            </a:r>
            <a:endParaRPr lang="en-US" sz="1000" b="1" spc="500" dirty="0">
              <a:solidFill>
                <a:schemeClr val="bg1"/>
              </a:solidFill>
              <a:latin typeface="Montserrat Light" charset="0"/>
              <a:ea typeface="Montserrat Light" charset="0"/>
              <a:cs typeface="Montserrat Light" charset="0"/>
            </a:endParaRPr>
          </a:p>
        </p:txBody>
      </p:sp>
      <p:sp>
        <p:nvSpPr>
          <p:cNvPr id="42" name="TextBox 41">
            <a:extLst>
              <a:ext uri="{FF2B5EF4-FFF2-40B4-BE49-F238E27FC236}">
                <a16:creationId xmlns:a16="http://schemas.microsoft.com/office/drawing/2014/main" id="{47012F59-510A-440C-8E38-40FB88E448DD}"/>
              </a:ext>
            </a:extLst>
          </p:cNvPr>
          <p:cNvSpPr txBox="1"/>
          <p:nvPr/>
        </p:nvSpPr>
        <p:spPr>
          <a:xfrm>
            <a:off x="3388825" y="2998113"/>
            <a:ext cx="3033485" cy="861774"/>
          </a:xfrm>
          <a:prstGeom prst="rect">
            <a:avLst/>
          </a:prstGeom>
          <a:noFill/>
        </p:spPr>
        <p:txBody>
          <a:bodyPr wrap="square" rtlCol="0">
            <a:spAutoFit/>
          </a:bodyPr>
          <a:lstStyle/>
          <a:p>
            <a:pPr>
              <a:lnSpc>
                <a:spcPts val="3000"/>
              </a:lnSpc>
            </a:pPr>
            <a:r>
              <a:rPr lang="en-US" sz="2500" b="1" spc="300" dirty="0">
                <a:solidFill>
                  <a:schemeClr val="bg1"/>
                </a:solidFill>
                <a:latin typeface="Montserrat Bold"/>
                <a:ea typeface="Montserrat" charset="0"/>
                <a:cs typeface="Montserrat" charset="0"/>
              </a:rPr>
              <a:t>LOREM IPSUM</a:t>
            </a:r>
          </a:p>
          <a:p>
            <a:pPr>
              <a:lnSpc>
                <a:spcPts val="3000"/>
              </a:lnSpc>
            </a:pPr>
            <a:r>
              <a:rPr lang="en-US" sz="2500" b="1" spc="300" dirty="0">
                <a:solidFill>
                  <a:schemeClr val="bg1"/>
                </a:solidFill>
                <a:latin typeface="Montserrat Bold"/>
                <a:ea typeface="Montserrat" charset="0"/>
                <a:cs typeface="Montserrat" charset="0"/>
              </a:rPr>
              <a:t>DOLOR</a:t>
            </a:r>
            <a:endParaRPr lang="en-US" sz="2500" b="1" spc="300" dirty="0">
              <a:solidFill>
                <a:schemeClr val="bg1"/>
              </a:solidFill>
              <a:latin typeface="Montserrat Light" panose="00000400000000000000" pitchFamily="50" charset="0"/>
              <a:ea typeface="Montserrat" charset="0"/>
              <a:cs typeface="Montserrat" charset="0"/>
            </a:endParaRPr>
          </a:p>
        </p:txBody>
      </p:sp>
    </p:spTree>
    <p:extLst>
      <p:ext uri="{BB962C8B-B14F-4D97-AF65-F5344CB8AC3E}">
        <p14:creationId xmlns:p14="http://schemas.microsoft.com/office/powerpoint/2010/main" val="2658591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991A1DAB-1662-407B-BB18-A0A6EAFB5E8B}"/>
              </a:ext>
            </a:extLst>
          </p:cNvPr>
          <p:cNvPicPr>
            <a:picLocks noGrp="1" noChangeAspect="1"/>
          </p:cNvPicPr>
          <p:nvPr>
            <p:ph type="pic" sz="quarter" idx="14"/>
          </p:nvPr>
        </p:nvPicPr>
        <p:blipFill>
          <a:blip r:embed="rId2">
            <a:grayscl/>
          </a:blip>
          <a:srcRect t="7813" b="7813"/>
          <a:stretch>
            <a:fillRect/>
          </a:stretch>
        </p:blipFill>
        <p:spPr/>
      </p:pic>
      <p:sp>
        <p:nvSpPr>
          <p:cNvPr id="29" name="Rectangle 28">
            <a:extLst>
              <a:ext uri="{FF2B5EF4-FFF2-40B4-BE49-F238E27FC236}">
                <a16:creationId xmlns:a16="http://schemas.microsoft.com/office/drawing/2014/main" id="{7FFFD635-48EC-416D-8A9B-A226524C99A2}"/>
              </a:ext>
            </a:extLst>
          </p:cNvPr>
          <p:cNvSpPr/>
          <p:nvPr/>
        </p:nvSpPr>
        <p:spPr>
          <a:xfrm>
            <a:off x="1" y="0"/>
            <a:ext cx="12192000" cy="6858000"/>
          </a:xfrm>
          <a:prstGeom prst="rect">
            <a:avLst/>
          </a:prstGeom>
          <a:solidFill>
            <a:schemeClr val="tx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0BDAB67B-1B75-4162-8DDE-24204AB3D00D}"/>
              </a:ext>
            </a:extLst>
          </p:cNvPr>
          <p:cNvGrpSpPr/>
          <p:nvPr/>
        </p:nvGrpSpPr>
        <p:grpSpPr>
          <a:xfrm>
            <a:off x="2161994" y="696685"/>
            <a:ext cx="7868012" cy="886796"/>
            <a:chOff x="1639593" y="5274518"/>
            <a:chExt cx="7868012" cy="886796"/>
          </a:xfrm>
        </p:grpSpPr>
        <p:sp>
          <p:nvSpPr>
            <p:cNvPr id="4" name="TextBox 3">
              <a:extLst>
                <a:ext uri="{FF2B5EF4-FFF2-40B4-BE49-F238E27FC236}">
                  <a16:creationId xmlns:a16="http://schemas.microsoft.com/office/drawing/2014/main" id="{E071C8E0-5DFD-4C89-A59F-53C914AC3E63}"/>
                </a:ext>
              </a:extLst>
            </p:cNvPr>
            <p:cNvSpPr txBox="1"/>
            <p:nvPr/>
          </p:nvSpPr>
          <p:spPr>
            <a:xfrm>
              <a:off x="1639593" y="5299540"/>
              <a:ext cx="3033485" cy="861774"/>
            </a:xfrm>
            <a:prstGeom prst="rect">
              <a:avLst/>
            </a:prstGeom>
            <a:noFill/>
          </p:spPr>
          <p:txBody>
            <a:bodyPr wrap="square" rtlCol="0">
              <a:spAutoFit/>
            </a:bodyPr>
            <a:lstStyle/>
            <a:p>
              <a:pPr algn="r">
                <a:lnSpc>
                  <a:spcPts val="3000"/>
                </a:lnSpc>
              </a:pPr>
              <a:r>
                <a:rPr lang="en-US" sz="2500" b="1" spc="300" dirty="0">
                  <a:solidFill>
                    <a:schemeClr val="bg1"/>
                  </a:solidFill>
                  <a:latin typeface="Montserrat Bold"/>
                  <a:ea typeface="Montserrat" charset="0"/>
                  <a:cs typeface="Montserrat" charset="0"/>
                </a:rPr>
                <a:t>LOREM IPSUM</a:t>
              </a:r>
            </a:p>
            <a:p>
              <a:pPr algn="r">
                <a:lnSpc>
                  <a:spcPts val="3000"/>
                </a:lnSpc>
              </a:pPr>
              <a:r>
                <a:rPr lang="en-US" sz="2500" b="1" spc="300" dirty="0">
                  <a:solidFill>
                    <a:schemeClr val="bg1"/>
                  </a:solidFill>
                  <a:latin typeface="Montserrat Bold"/>
                  <a:ea typeface="Montserrat" charset="0"/>
                  <a:cs typeface="Montserrat" charset="0"/>
                </a:rPr>
                <a:t>DOLOR</a:t>
              </a:r>
              <a:endParaRPr lang="en-US" sz="2500" b="1" spc="300" dirty="0">
                <a:solidFill>
                  <a:schemeClr val="bg1"/>
                </a:solidFill>
                <a:latin typeface="Montserrat Light" panose="00000400000000000000" pitchFamily="50" charset="0"/>
                <a:ea typeface="Montserrat" charset="0"/>
                <a:cs typeface="Montserrat" charset="0"/>
              </a:endParaRPr>
            </a:p>
          </p:txBody>
        </p:sp>
        <p:sp>
          <p:nvSpPr>
            <p:cNvPr id="5" name="TextBox 4">
              <a:extLst>
                <a:ext uri="{FF2B5EF4-FFF2-40B4-BE49-F238E27FC236}">
                  <a16:creationId xmlns:a16="http://schemas.microsoft.com/office/drawing/2014/main" id="{C09A840B-656E-4CA3-9C05-99CE42119BA9}"/>
                </a:ext>
              </a:extLst>
            </p:cNvPr>
            <p:cNvSpPr txBox="1"/>
            <p:nvPr/>
          </p:nvSpPr>
          <p:spPr>
            <a:xfrm>
              <a:off x="5105581" y="5274518"/>
              <a:ext cx="4402024" cy="824778"/>
            </a:xfrm>
            <a:prstGeom prst="rect">
              <a:avLst/>
            </a:prstGeom>
            <a:noFill/>
          </p:spPr>
          <p:txBody>
            <a:bodyPr wrap="square" rtlCol="0">
              <a:spAutoFit/>
            </a:bodyPr>
            <a:lstStyle/>
            <a:p>
              <a:pPr>
                <a:lnSpc>
                  <a:spcPts val="2000"/>
                </a:lnSpc>
              </a:pPr>
              <a:r>
                <a:rPr lang="en-US" sz="900" dirty="0">
                  <a:solidFill>
                    <a:schemeClr val="bg1">
                      <a:lumMod val="65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sp>
        <p:nvSpPr>
          <p:cNvPr id="6" name="TextBox 5">
            <a:extLst>
              <a:ext uri="{FF2B5EF4-FFF2-40B4-BE49-F238E27FC236}">
                <a16:creationId xmlns:a16="http://schemas.microsoft.com/office/drawing/2014/main" id="{74E5820A-F9A5-4E32-9AC0-3C6738830D9A}"/>
              </a:ext>
            </a:extLst>
          </p:cNvPr>
          <p:cNvSpPr txBox="1"/>
          <p:nvPr/>
        </p:nvSpPr>
        <p:spPr>
          <a:xfrm>
            <a:off x="3082505" y="5915094"/>
            <a:ext cx="6026990" cy="246221"/>
          </a:xfrm>
          <a:prstGeom prst="rect">
            <a:avLst/>
          </a:prstGeom>
          <a:noFill/>
        </p:spPr>
        <p:txBody>
          <a:bodyPr wrap="square" rtlCol="0">
            <a:spAutoFit/>
          </a:bodyPr>
          <a:lstStyle/>
          <a:p>
            <a:pPr algn="ctr"/>
            <a:r>
              <a:rPr lang="en-US" sz="1000" spc="800" dirty="0">
                <a:solidFill>
                  <a:schemeClr val="bg1"/>
                </a:solidFill>
                <a:latin typeface="Montserrat" charset="0"/>
                <a:ea typeface="Montserrat" charset="0"/>
                <a:cs typeface="Montserrat" charset="0"/>
              </a:rPr>
              <a:t>www.example.com</a:t>
            </a:r>
            <a:endParaRPr lang="en-US" sz="1000" spc="800" dirty="0">
              <a:solidFill>
                <a:schemeClr val="bg1"/>
              </a:solidFill>
              <a:latin typeface="Montserrat Light" charset="0"/>
              <a:ea typeface="Montserrat Light" charset="0"/>
              <a:cs typeface="Montserrat Light" charset="0"/>
            </a:endParaRPr>
          </a:p>
        </p:txBody>
      </p:sp>
      <p:grpSp>
        <p:nvGrpSpPr>
          <p:cNvPr id="2" name="Group 1">
            <a:extLst>
              <a:ext uri="{FF2B5EF4-FFF2-40B4-BE49-F238E27FC236}">
                <a16:creationId xmlns:a16="http://schemas.microsoft.com/office/drawing/2014/main" id="{F3C61BB2-1B71-4C4B-A852-8906C5691224}"/>
              </a:ext>
            </a:extLst>
          </p:cNvPr>
          <p:cNvGrpSpPr/>
          <p:nvPr/>
        </p:nvGrpSpPr>
        <p:grpSpPr>
          <a:xfrm>
            <a:off x="2917631" y="3062463"/>
            <a:ext cx="6356739" cy="1373650"/>
            <a:chOff x="2340648" y="2742175"/>
            <a:chExt cx="6356739" cy="1373650"/>
          </a:xfrm>
        </p:grpSpPr>
        <p:grpSp>
          <p:nvGrpSpPr>
            <p:cNvPr id="7" name="Group 6">
              <a:extLst>
                <a:ext uri="{FF2B5EF4-FFF2-40B4-BE49-F238E27FC236}">
                  <a16:creationId xmlns:a16="http://schemas.microsoft.com/office/drawing/2014/main" id="{4927929E-9D82-4BF1-8C89-7B44ADEE41A3}"/>
                </a:ext>
              </a:extLst>
            </p:cNvPr>
            <p:cNvGrpSpPr/>
            <p:nvPr/>
          </p:nvGrpSpPr>
          <p:grpSpPr>
            <a:xfrm>
              <a:off x="2340648" y="2742175"/>
              <a:ext cx="1483712" cy="1373650"/>
              <a:chOff x="6193438" y="3015209"/>
              <a:chExt cx="1483712" cy="1373650"/>
            </a:xfrm>
          </p:grpSpPr>
          <p:sp>
            <p:nvSpPr>
              <p:cNvPr id="8" name="TextBox 7">
                <a:extLst>
                  <a:ext uri="{FF2B5EF4-FFF2-40B4-BE49-F238E27FC236}">
                    <a16:creationId xmlns:a16="http://schemas.microsoft.com/office/drawing/2014/main" id="{D2859C70-0C9D-4101-A132-59FA7115D783}"/>
                  </a:ext>
                </a:extLst>
              </p:cNvPr>
              <p:cNvSpPr txBox="1"/>
              <p:nvPr/>
            </p:nvSpPr>
            <p:spPr>
              <a:xfrm>
                <a:off x="6376043" y="3015209"/>
                <a:ext cx="1118502" cy="246221"/>
              </a:xfrm>
              <a:prstGeom prst="rect">
                <a:avLst/>
              </a:prstGeom>
              <a:noFill/>
            </p:spPr>
            <p:txBody>
              <a:bodyPr wrap="square" rtlCol="0">
                <a:spAutoFit/>
              </a:bodyPr>
              <a:lstStyle/>
              <a:p>
                <a:pPr algn="ctr"/>
                <a:r>
                  <a:rPr lang="en-US" sz="1000" dirty="0">
                    <a:solidFill>
                      <a:schemeClr val="bg1"/>
                    </a:solidFill>
                    <a:latin typeface="Montserrat" charset="0"/>
                    <a:ea typeface="Montserrat" charset="0"/>
                    <a:cs typeface="Montserrat" charset="0"/>
                  </a:rPr>
                  <a:t>Title Text Here</a:t>
                </a:r>
                <a:endParaRPr lang="en-US" sz="1000" dirty="0">
                  <a:solidFill>
                    <a:schemeClr val="bg1"/>
                  </a:solidFill>
                  <a:latin typeface="Montserrat Light" charset="0"/>
                  <a:ea typeface="Montserrat Light" charset="0"/>
                  <a:cs typeface="Montserrat Light" charset="0"/>
                </a:endParaRPr>
              </a:p>
            </p:txBody>
          </p:sp>
          <p:sp>
            <p:nvSpPr>
              <p:cNvPr id="9" name="TextBox 8">
                <a:extLst>
                  <a:ext uri="{FF2B5EF4-FFF2-40B4-BE49-F238E27FC236}">
                    <a16:creationId xmlns:a16="http://schemas.microsoft.com/office/drawing/2014/main" id="{02892550-D5C6-42BC-B410-CE53FA20A8CE}"/>
                  </a:ext>
                </a:extLst>
              </p:cNvPr>
              <p:cNvSpPr txBox="1"/>
              <p:nvPr/>
            </p:nvSpPr>
            <p:spPr>
              <a:xfrm>
                <a:off x="6193438" y="3526890"/>
                <a:ext cx="1483712" cy="483017"/>
              </a:xfrm>
              <a:prstGeom prst="rect">
                <a:avLst/>
              </a:prstGeom>
              <a:noFill/>
            </p:spPr>
            <p:txBody>
              <a:bodyPr wrap="square" rtlCol="0">
                <a:spAutoFit/>
              </a:bodyPr>
              <a:lstStyle/>
              <a:p>
                <a:pPr algn="ctr">
                  <a:lnSpc>
                    <a:spcPct val="150000"/>
                  </a:lnSpc>
                </a:pPr>
                <a:r>
                  <a:rPr lang="en-US" sz="900" dirty="0">
                    <a:solidFill>
                      <a:schemeClr val="bg1">
                        <a:lumMod val="65000"/>
                      </a:schemeClr>
                    </a:solidFill>
                    <a:latin typeface="Montserrat Light" charset="0"/>
                    <a:ea typeface="Montserrat Light" charset="0"/>
                    <a:cs typeface="Montserrat Light" charset="0"/>
                  </a:rPr>
                  <a:t>doesn't creeping night lights they're.</a:t>
                </a:r>
              </a:p>
            </p:txBody>
          </p:sp>
          <p:grpSp>
            <p:nvGrpSpPr>
              <p:cNvPr id="10" name="Group 9">
                <a:extLst>
                  <a:ext uri="{FF2B5EF4-FFF2-40B4-BE49-F238E27FC236}">
                    <a16:creationId xmlns:a16="http://schemas.microsoft.com/office/drawing/2014/main" id="{54596117-C241-404F-B350-CC7C80BE5C93}"/>
                  </a:ext>
                </a:extLst>
              </p:cNvPr>
              <p:cNvGrpSpPr/>
              <p:nvPr/>
            </p:nvGrpSpPr>
            <p:grpSpPr>
              <a:xfrm>
                <a:off x="6450613" y="4142637"/>
                <a:ext cx="969362" cy="246222"/>
                <a:chOff x="6450613" y="4142637"/>
                <a:chExt cx="969362" cy="246222"/>
              </a:xfrm>
            </p:grpSpPr>
            <p:sp>
              <p:nvSpPr>
                <p:cNvPr id="12" name="Rectangle 11">
                  <a:extLst>
                    <a:ext uri="{FF2B5EF4-FFF2-40B4-BE49-F238E27FC236}">
                      <a16:creationId xmlns:a16="http://schemas.microsoft.com/office/drawing/2014/main" id="{63BECE8E-7FC4-4B61-B282-2577C9520C04}"/>
                    </a:ext>
                  </a:extLst>
                </p:cNvPr>
                <p:cNvSpPr/>
                <p:nvPr/>
              </p:nvSpPr>
              <p:spPr>
                <a:xfrm>
                  <a:off x="6450613" y="4142637"/>
                  <a:ext cx="969362" cy="246222"/>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61A8F3C-3080-4776-B7AD-4224BAA11F05}"/>
                    </a:ext>
                  </a:extLst>
                </p:cNvPr>
                <p:cNvSpPr txBox="1"/>
                <p:nvPr/>
              </p:nvSpPr>
              <p:spPr>
                <a:xfrm>
                  <a:off x="6510144" y="4150332"/>
                  <a:ext cx="850300" cy="230832"/>
                </a:xfrm>
                <a:prstGeom prst="rect">
                  <a:avLst/>
                </a:prstGeom>
                <a:noFill/>
              </p:spPr>
              <p:txBody>
                <a:bodyPr wrap="square" rtlCol="0">
                  <a:spAutoFit/>
                </a:bodyPr>
                <a:lstStyle/>
                <a:p>
                  <a:pPr algn="ctr"/>
                  <a:r>
                    <a:rPr lang="en-US" sz="900" dirty="0">
                      <a:solidFill>
                        <a:schemeClr val="bg1"/>
                      </a:solidFill>
                      <a:latin typeface="Montserrat" charset="0"/>
                      <a:ea typeface="Montserrat" charset="0"/>
                      <a:cs typeface="Montserrat" charset="0"/>
                    </a:rPr>
                    <a:t>EXAMPLE</a:t>
                  </a:r>
                  <a:endParaRPr lang="en-US" sz="900" dirty="0">
                    <a:solidFill>
                      <a:schemeClr val="bg1"/>
                    </a:solidFill>
                    <a:latin typeface="Montserrat Light" charset="0"/>
                    <a:ea typeface="Montserrat Light" charset="0"/>
                    <a:cs typeface="Montserrat Light" charset="0"/>
                  </a:endParaRPr>
                </a:p>
              </p:txBody>
            </p:sp>
          </p:grpSp>
          <p:cxnSp>
            <p:nvCxnSpPr>
              <p:cNvPr id="11" name="Straight Connector 10">
                <a:extLst>
                  <a:ext uri="{FF2B5EF4-FFF2-40B4-BE49-F238E27FC236}">
                    <a16:creationId xmlns:a16="http://schemas.microsoft.com/office/drawing/2014/main" id="{DA9433E9-5B98-4199-8DA9-A91190EE8AC4}"/>
                  </a:ext>
                </a:extLst>
              </p:cNvPr>
              <p:cNvCxnSpPr>
                <a:cxnSpLocks/>
              </p:cNvCxnSpPr>
              <p:nvPr/>
            </p:nvCxnSpPr>
            <p:spPr>
              <a:xfrm>
                <a:off x="6749699" y="3394160"/>
                <a:ext cx="37119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3228F23D-27F6-4B21-9291-BEC17E37BB68}"/>
                </a:ext>
              </a:extLst>
            </p:cNvPr>
            <p:cNvGrpSpPr/>
            <p:nvPr/>
          </p:nvGrpSpPr>
          <p:grpSpPr>
            <a:xfrm>
              <a:off x="4777162" y="2742175"/>
              <a:ext cx="1483712" cy="1373650"/>
              <a:chOff x="6193438" y="3015209"/>
              <a:chExt cx="1483712" cy="1373650"/>
            </a:xfrm>
          </p:grpSpPr>
          <p:sp>
            <p:nvSpPr>
              <p:cNvPr id="15" name="TextBox 14">
                <a:extLst>
                  <a:ext uri="{FF2B5EF4-FFF2-40B4-BE49-F238E27FC236}">
                    <a16:creationId xmlns:a16="http://schemas.microsoft.com/office/drawing/2014/main" id="{4FDBA720-95E7-4469-BC0E-0E444717C908}"/>
                  </a:ext>
                </a:extLst>
              </p:cNvPr>
              <p:cNvSpPr txBox="1"/>
              <p:nvPr/>
            </p:nvSpPr>
            <p:spPr>
              <a:xfrm>
                <a:off x="6376043" y="3015209"/>
                <a:ext cx="1118502" cy="246221"/>
              </a:xfrm>
              <a:prstGeom prst="rect">
                <a:avLst/>
              </a:prstGeom>
              <a:noFill/>
            </p:spPr>
            <p:txBody>
              <a:bodyPr wrap="square" rtlCol="0">
                <a:spAutoFit/>
              </a:bodyPr>
              <a:lstStyle/>
              <a:p>
                <a:pPr algn="ctr"/>
                <a:r>
                  <a:rPr lang="en-US" sz="1000" dirty="0">
                    <a:solidFill>
                      <a:schemeClr val="bg1"/>
                    </a:solidFill>
                    <a:latin typeface="Montserrat" charset="0"/>
                    <a:ea typeface="Montserrat" charset="0"/>
                    <a:cs typeface="Montserrat" charset="0"/>
                  </a:rPr>
                  <a:t>Title Text Here</a:t>
                </a:r>
                <a:endParaRPr lang="en-US" sz="1000" dirty="0">
                  <a:solidFill>
                    <a:schemeClr val="bg1"/>
                  </a:solidFill>
                  <a:latin typeface="Montserrat Light" charset="0"/>
                  <a:ea typeface="Montserrat Light" charset="0"/>
                  <a:cs typeface="Montserrat Light" charset="0"/>
                </a:endParaRPr>
              </a:p>
            </p:txBody>
          </p:sp>
          <p:sp>
            <p:nvSpPr>
              <p:cNvPr id="16" name="TextBox 15">
                <a:extLst>
                  <a:ext uri="{FF2B5EF4-FFF2-40B4-BE49-F238E27FC236}">
                    <a16:creationId xmlns:a16="http://schemas.microsoft.com/office/drawing/2014/main" id="{4173412C-180B-482B-A73F-3E06234B53D4}"/>
                  </a:ext>
                </a:extLst>
              </p:cNvPr>
              <p:cNvSpPr txBox="1"/>
              <p:nvPr/>
            </p:nvSpPr>
            <p:spPr>
              <a:xfrm>
                <a:off x="6193438" y="3526890"/>
                <a:ext cx="1483712" cy="483017"/>
              </a:xfrm>
              <a:prstGeom prst="rect">
                <a:avLst/>
              </a:prstGeom>
              <a:noFill/>
            </p:spPr>
            <p:txBody>
              <a:bodyPr wrap="square" rtlCol="0">
                <a:spAutoFit/>
              </a:bodyPr>
              <a:lstStyle/>
              <a:p>
                <a:pPr algn="ctr">
                  <a:lnSpc>
                    <a:spcPct val="150000"/>
                  </a:lnSpc>
                </a:pPr>
                <a:r>
                  <a:rPr lang="en-US" sz="900" dirty="0">
                    <a:solidFill>
                      <a:schemeClr val="bg1">
                        <a:lumMod val="65000"/>
                      </a:schemeClr>
                    </a:solidFill>
                    <a:latin typeface="Montserrat Light" charset="0"/>
                    <a:ea typeface="Montserrat Light" charset="0"/>
                    <a:cs typeface="Montserrat Light" charset="0"/>
                  </a:rPr>
                  <a:t>doesn't creeping night lights they're.</a:t>
                </a:r>
              </a:p>
            </p:txBody>
          </p:sp>
          <p:grpSp>
            <p:nvGrpSpPr>
              <p:cNvPr id="17" name="Group 16">
                <a:extLst>
                  <a:ext uri="{FF2B5EF4-FFF2-40B4-BE49-F238E27FC236}">
                    <a16:creationId xmlns:a16="http://schemas.microsoft.com/office/drawing/2014/main" id="{146BE14E-99FA-40B5-8505-0CA45F9C1C29}"/>
                  </a:ext>
                </a:extLst>
              </p:cNvPr>
              <p:cNvGrpSpPr/>
              <p:nvPr/>
            </p:nvGrpSpPr>
            <p:grpSpPr>
              <a:xfrm>
                <a:off x="6450613" y="4142637"/>
                <a:ext cx="969362" cy="246222"/>
                <a:chOff x="6450613" y="4142637"/>
                <a:chExt cx="969362" cy="246222"/>
              </a:xfrm>
            </p:grpSpPr>
            <p:sp>
              <p:nvSpPr>
                <p:cNvPr id="19" name="Rectangle 18">
                  <a:extLst>
                    <a:ext uri="{FF2B5EF4-FFF2-40B4-BE49-F238E27FC236}">
                      <a16:creationId xmlns:a16="http://schemas.microsoft.com/office/drawing/2014/main" id="{54B4F965-77A6-4E48-913D-9D3706ACF8E6}"/>
                    </a:ext>
                  </a:extLst>
                </p:cNvPr>
                <p:cNvSpPr/>
                <p:nvPr/>
              </p:nvSpPr>
              <p:spPr>
                <a:xfrm>
                  <a:off x="6450613" y="4142637"/>
                  <a:ext cx="969362" cy="246222"/>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2D0FFA3-2704-4248-9B9B-28B3291569FE}"/>
                    </a:ext>
                  </a:extLst>
                </p:cNvPr>
                <p:cNvSpPr txBox="1"/>
                <p:nvPr/>
              </p:nvSpPr>
              <p:spPr>
                <a:xfrm>
                  <a:off x="6510144" y="4150332"/>
                  <a:ext cx="850300" cy="230832"/>
                </a:xfrm>
                <a:prstGeom prst="rect">
                  <a:avLst/>
                </a:prstGeom>
                <a:noFill/>
              </p:spPr>
              <p:txBody>
                <a:bodyPr wrap="square" rtlCol="0">
                  <a:spAutoFit/>
                </a:bodyPr>
                <a:lstStyle/>
                <a:p>
                  <a:pPr algn="ctr"/>
                  <a:r>
                    <a:rPr lang="en-US" sz="900" dirty="0">
                      <a:solidFill>
                        <a:schemeClr val="bg1"/>
                      </a:solidFill>
                      <a:latin typeface="Montserrat" charset="0"/>
                      <a:ea typeface="Montserrat" charset="0"/>
                      <a:cs typeface="Montserrat" charset="0"/>
                    </a:rPr>
                    <a:t>EXAMPLE</a:t>
                  </a:r>
                  <a:endParaRPr lang="en-US" sz="900" dirty="0">
                    <a:solidFill>
                      <a:schemeClr val="bg1"/>
                    </a:solidFill>
                    <a:latin typeface="Montserrat Light" charset="0"/>
                    <a:ea typeface="Montserrat Light" charset="0"/>
                    <a:cs typeface="Montserrat Light" charset="0"/>
                  </a:endParaRPr>
                </a:p>
              </p:txBody>
            </p:sp>
          </p:grpSp>
          <p:cxnSp>
            <p:nvCxnSpPr>
              <p:cNvPr id="18" name="Straight Connector 17">
                <a:extLst>
                  <a:ext uri="{FF2B5EF4-FFF2-40B4-BE49-F238E27FC236}">
                    <a16:creationId xmlns:a16="http://schemas.microsoft.com/office/drawing/2014/main" id="{5B114E83-95D5-4A90-8697-01C8A43C241A}"/>
                  </a:ext>
                </a:extLst>
              </p:cNvPr>
              <p:cNvCxnSpPr>
                <a:cxnSpLocks/>
              </p:cNvCxnSpPr>
              <p:nvPr/>
            </p:nvCxnSpPr>
            <p:spPr>
              <a:xfrm>
                <a:off x="6749699" y="3394160"/>
                <a:ext cx="37119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874C6C31-0BE8-4A0F-8403-99012E0F3BB1}"/>
                </a:ext>
              </a:extLst>
            </p:cNvPr>
            <p:cNvGrpSpPr/>
            <p:nvPr/>
          </p:nvGrpSpPr>
          <p:grpSpPr>
            <a:xfrm>
              <a:off x="7213675" y="2742175"/>
              <a:ext cx="1483712" cy="1373650"/>
              <a:chOff x="6193438" y="3015209"/>
              <a:chExt cx="1483712" cy="1373650"/>
            </a:xfrm>
          </p:grpSpPr>
          <p:sp>
            <p:nvSpPr>
              <p:cNvPr id="23" name="TextBox 22">
                <a:extLst>
                  <a:ext uri="{FF2B5EF4-FFF2-40B4-BE49-F238E27FC236}">
                    <a16:creationId xmlns:a16="http://schemas.microsoft.com/office/drawing/2014/main" id="{6DCF3539-8E60-4CBD-8EDA-09DCEA1D9AFC}"/>
                  </a:ext>
                </a:extLst>
              </p:cNvPr>
              <p:cNvSpPr txBox="1"/>
              <p:nvPr/>
            </p:nvSpPr>
            <p:spPr>
              <a:xfrm>
                <a:off x="6376043" y="3015209"/>
                <a:ext cx="1118502" cy="246221"/>
              </a:xfrm>
              <a:prstGeom prst="rect">
                <a:avLst/>
              </a:prstGeom>
              <a:noFill/>
            </p:spPr>
            <p:txBody>
              <a:bodyPr wrap="square" rtlCol="0">
                <a:spAutoFit/>
              </a:bodyPr>
              <a:lstStyle/>
              <a:p>
                <a:pPr algn="ctr"/>
                <a:r>
                  <a:rPr lang="en-US" sz="1000" dirty="0">
                    <a:solidFill>
                      <a:schemeClr val="bg1"/>
                    </a:solidFill>
                    <a:latin typeface="Montserrat" charset="0"/>
                    <a:ea typeface="Montserrat" charset="0"/>
                    <a:cs typeface="Montserrat" charset="0"/>
                  </a:rPr>
                  <a:t>Title Text Here</a:t>
                </a:r>
                <a:endParaRPr lang="en-US" sz="1000" dirty="0">
                  <a:solidFill>
                    <a:schemeClr val="bg1"/>
                  </a:solidFill>
                  <a:latin typeface="Montserrat Light" charset="0"/>
                  <a:ea typeface="Montserrat Light" charset="0"/>
                  <a:cs typeface="Montserrat Light" charset="0"/>
                </a:endParaRPr>
              </a:p>
            </p:txBody>
          </p:sp>
          <p:sp>
            <p:nvSpPr>
              <p:cNvPr id="24" name="TextBox 23">
                <a:extLst>
                  <a:ext uri="{FF2B5EF4-FFF2-40B4-BE49-F238E27FC236}">
                    <a16:creationId xmlns:a16="http://schemas.microsoft.com/office/drawing/2014/main" id="{BADA01D0-3D2F-44AD-AE40-8A8FA13313D8}"/>
                  </a:ext>
                </a:extLst>
              </p:cNvPr>
              <p:cNvSpPr txBox="1"/>
              <p:nvPr/>
            </p:nvSpPr>
            <p:spPr>
              <a:xfrm>
                <a:off x="6193438" y="3526890"/>
                <a:ext cx="1483712" cy="483017"/>
              </a:xfrm>
              <a:prstGeom prst="rect">
                <a:avLst/>
              </a:prstGeom>
              <a:noFill/>
            </p:spPr>
            <p:txBody>
              <a:bodyPr wrap="square" rtlCol="0">
                <a:spAutoFit/>
              </a:bodyPr>
              <a:lstStyle/>
              <a:p>
                <a:pPr algn="ctr">
                  <a:lnSpc>
                    <a:spcPct val="150000"/>
                  </a:lnSpc>
                </a:pPr>
                <a:r>
                  <a:rPr lang="en-US" sz="900" dirty="0">
                    <a:solidFill>
                      <a:schemeClr val="bg1">
                        <a:lumMod val="65000"/>
                      </a:schemeClr>
                    </a:solidFill>
                    <a:latin typeface="Montserrat Light" charset="0"/>
                    <a:ea typeface="Montserrat Light" charset="0"/>
                    <a:cs typeface="Montserrat Light" charset="0"/>
                  </a:rPr>
                  <a:t>doesn't creeping night lights they're.</a:t>
                </a:r>
              </a:p>
            </p:txBody>
          </p:sp>
          <p:grpSp>
            <p:nvGrpSpPr>
              <p:cNvPr id="25" name="Group 24">
                <a:extLst>
                  <a:ext uri="{FF2B5EF4-FFF2-40B4-BE49-F238E27FC236}">
                    <a16:creationId xmlns:a16="http://schemas.microsoft.com/office/drawing/2014/main" id="{EEBC4AB8-9303-47FD-9534-20F1AA6FB8BB}"/>
                  </a:ext>
                </a:extLst>
              </p:cNvPr>
              <p:cNvGrpSpPr/>
              <p:nvPr/>
            </p:nvGrpSpPr>
            <p:grpSpPr>
              <a:xfrm>
                <a:off x="6450613" y="4142637"/>
                <a:ext cx="969362" cy="246222"/>
                <a:chOff x="6450613" y="4142637"/>
                <a:chExt cx="969362" cy="246222"/>
              </a:xfrm>
            </p:grpSpPr>
            <p:sp>
              <p:nvSpPr>
                <p:cNvPr id="27" name="Rectangle 26">
                  <a:extLst>
                    <a:ext uri="{FF2B5EF4-FFF2-40B4-BE49-F238E27FC236}">
                      <a16:creationId xmlns:a16="http://schemas.microsoft.com/office/drawing/2014/main" id="{8EB79B6D-B9D2-43A2-9222-4A6EB7ABCF77}"/>
                    </a:ext>
                  </a:extLst>
                </p:cNvPr>
                <p:cNvSpPr/>
                <p:nvPr/>
              </p:nvSpPr>
              <p:spPr>
                <a:xfrm>
                  <a:off x="6450613" y="4142637"/>
                  <a:ext cx="969362" cy="246222"/>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BA7EA5E6-632F-49DD-ACAE-47BBB1AB6FE4}"/>
                    </a:ext>
                  </a:extLst>
                </p:cNvPr>
                <p:cNvSpPr txBox="1"/>
                <p:nvPr/>
              </p:nvSpPr>
              <p:spPr>
                <a:xfrm>
                  <a:off x="6510144" y="4150332"/>
                  <a:ext cx="850300" cy="230832"/>
                </a:xfrm>
                <a:prstGeom prst="rect">
                  <a:avLst/>
                </a:prstGeom>
                <a:noFill/>
              </p:spPr>
              <p:txBody>
                <a:bodyPr wrap="square" rtlCol="0">
                  <a:spAutoFit/>
                </a:bodyPr>
                <a:lstStyle/>
                <a:p>
                  <a:pPr algn="ctr"/>
                  <a:r>
                    <a:rPr lang="en-US" sz="900" dirty="0">
                      <a:solidFill>
                        <a:schemeClr val="bg1"/>
                      </a:solidFill>
                      <a:latin typeface="Montserrat" charset="0"/>
                      <a:ea typeface="Montserrat" charset="0"/>
                      <a:cs typeface="Montserrat" charset="0"/>
                    </a:rPr>
                    <a:t>EXAMPLE</a:t>
                  </a:r>
                  <a:endParaRPr lang="en-US" sz="900" dirty="0">
                    <a:solidFill>
                      <a:schemeClr val="bg1"/>
                    </a:solidFill>
                    <a:latin typeface="Montserrat Light" charset="0"/>
                    <a:ea typeface="Montserrat Light" charset="0"/>
                    <a:cs typeface="Montserrat Light" charset="0"/>
                  </a:endParaRPr>
                </a:p>
              </p:txBody>
            </p:sp>
          </p:grpSp>
          <p:cxnSp>
            <p:nvCxnSpPr>
              <p:cNvPr id="26" name="Straight Connector 25">
                <a:extLst>
                  <a:ext uri="{FF2B5EF4-FFF2-40B4-BE49-F238E27FC236}">
                    <a16:creationId xmlns:a16="http://schemas.microsoft.com/office/drawing/2014/main" id="{2EAA2849-C746-489D-A6A2-3ACA7B92BF38}"/>
                  </a:ext>
                </a:extLst>
              </p:cNvPr>
              <p:cNvCxnSpPr>
                <a:cxnSpLocks/>
              </p:cNvCxnSpPr>
              <p:nvPr/>
            </p:nvCxnSpPr>
            <p:spPr>
              <a:xfrm>
                <a:off x="6749699" y="3394160"/>
                <a:ext cx="37119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87487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E43C72-3F13-4248-9F9F-0CDB2A4DCC81}"/>
              </a:ext>
            </a:extLst>
          </p:cNvPr>
          <p:cNvGrpSpPr/>
          <p:nvPr/>
        </p:nvGrpSpPr>
        <p:grpSpPr>
          <a:xfrm>
            <a:off x="696687" y="1567233"/>
            <a:ext cx="3033485" cy="3723535"/>
            <a:chOff x="696687" y="696686"/>
            <a:chExt cx="3033485" cy="3723535"/>
          </a:xfrm>
        </p:grpSpPr>
        <p:sp>
          <p:nvSpPr>
            <p:cNvPr id="8" name="TextBox 7">
              <a:extLst>
                <a:ext uri="{FF2B5EF4-FFF2-40B4-BE49-F238E27FC236}">
                  <a16:creationId xmlns:a16="http://schemas.microsoft.com/office/drawing/2014/main" id="{A9090F0A-DD90-4871-A890-CFB59B00A0D8}"/>
                </a:ext>
              </a:extLst>
            </p:cNvPr>
            <p:cNvSpPr txBox="1"/>
            <p:nvPr/>
          </p:nvSpPr>
          <p:spPr>
            <a:xfrm>
              <a:off x="696687" y="696686"/>
              <a:ext cx="3033485" cy="861774"/>
            </a:xfrm>
            <a:prstGeom prst="rect">
              <a:avLst/>
            </a:prstGeom>
            <a:noFill/>
          </p:spPr>
          <p:txBody>
            <a:bodyPr wrap="square" rtlCol="0">
              <a:spAutoFit/>
            </a:bodyPr>
            <a:lstStyle/>
            <a:p>
              <a:pPr algn="r">
                <a:lnSpc>
                  <a:spcPts val="3000"/>
                </a:lnSpc>
              </a:pPr>
              <a:r>
                <a:rPr lang="en-US" sz="2500" b="1" spc="300" dirty="0">
                  <a:latin typeface="Montserrat Bold"/>
                  <a:ea typeface="Montserrat" charset="0"/>
                  <a:cs typeface="Montserrat" charset="0"/>
                </a:rPr>
                <a:t>LOREM IPSUM</a:t>
              </a:r>
            </a:p>
            <a:p>
              <a:pPr algn="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sp>
          <p:nvSpPr>
            <p:cNvPr id="9" name="TextBox 8">
              <a:extLst>
                <a:ext uri="{FF2B5EF4-FFF2-40B4-BE49-F238E27FC236}">
                  <a16:creationId xmlns:a16="http://schemas.microsoft.com/office/drawing/2014/main" id="{40695536-C847-409C-BD0C-31FB87A93C17}"/>
                </a:ext>
              </a:extLst>
            </p:cNvPr>
            <p:cNvSpPr txBox="1"/>
            <p:nvPr/>
          </p:nvSpPr>
          <p:spPr>
            <a:xfrm>
              <a:off x="841830" y="2107479"/>
              <a:ext cx="2888342" cy="1337739"/>
            </a:xfrm>
            <a:prstGeom prst="rect">
              <a:avLst/>
            </a:prstGeom>
            <a:noFill/>
          </p:spPr>
          <p:txBody>
            <a:bodyPr wrap="square" rtlCol="0">
              <a:spAutoFit/>
            </a:bodyPr>
            <a:lstStyle/>
            <a:p>
              <a:pPr algn="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10" name="Group 9">
              <a:extLst>
                <a:ext uri="{FF2B5EF4-FFF2-40B4-BE49-F238E27FC236}">
                  <a16:creationId xmlns:a16="http://schemas.microsoft.com/office/drawing/2014/main" id="{1B4C849A-36CC-420F-8A56-3336119B6D82}"/>
                </a:ext>
              </a:extLst>
            </p:cNvPr>
            <p:cNvGrpSpPr/>
            <p:nvPr/>
          </p:nvGrpSpPr>
          <p:grpSpPr>
            <a:xfrm>
              <a:off x="2166624" y="4043111"/>
              <a:ext cx="1461950" cy="377110"/>
              <a:chOff x="6789125" y="2039257"/>
              <a:chExt cx="1461950" cy="377110"/>
            </a:xfrm>
          </p:grpSpPr>
          <p:sp>
            <p:nvSpPr>
              <p:cNvPr id="11" name="Rectangle: Rounded Corners 10">
                <a:extLst>
                  <a:ext uri="{FF2B5EF4-FFF2-40B4-BE49-F238E27FC236}">
                    <a16:creationId xmlns:a16="http://schemas.microsoft.com/office/drawing/2014/main" id="{66340F57-E1CA-4DF9-A95C-26E5FADE51FC}"/>
                  </a:ext>
                </a:extLst>
              </p:cNvPr>
              <p:cNvSpPr/>
              <p:nvPr/>
            </p:nvSpPr>
            <p:spPr>
              <a:xfrm>
                <a:off x="6789125" y="2039257"/>
                <a:ext cx="1461950" cy="377110"/>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E2A91E8-B0CE-4B01-8284-555399DE5ADB}"/>
                  </a:ext>
                </a:extLst>
              </p:cNvPr>
              <p:cNvSpPr txBox="1"/>
              <p:nvPr/>
            </p:nvSpPr>
            <p:spPr>
              <a:xfrm>
                <a:off x="7036050" y="2104702"/>
                <a:ext cx="968100" cy="246221"/>
              </a:xfrm>
              <a:prstGeom prst="rect">
                <a:avLst/>
              </a:prstGeom>
              <a:noFill/>
            </p:spPr>
            <p:txBody>
              <a:bodyPr wrap="square" rtlCol="0">
                <a:spAutoFit/>
              </a:bodyPr>
              <a:lstStyle/>
              <a:p>
                <a:pPr algn="ctr"/>
                <a:r>
                  <a:rPr lang="en-US" sz="1000" dirty="0">
                    <a:latin typeface="+mj-lt"/>
                    <a:ea typeface="Montserrat Light" charset="0"/>
                    <a:cs typeface="Montserrat Light" charset="0"/>
                  </a:rPr>
                  <a:t>EXAMPLE</a:t>
                </a:r>
              </a:p>
            </p:txBody>
          </p:sp>
        </p:grpSp>
      </p:grpSp>
      <p:pic>
        <p:nvPicPr>
          <p:cNvPr id="15" name="Picture Placeholder 14">
            <a:extLst>
              <a:ext uri="{FF2B5EF4-FFF2-40B4-BE49-F238E27FC236}">
                <a16:creationId xmlns:a16="http://schemas.microsoft.com/office/drawing/2014/main" id="{AD04BE80-FC07-449D-A073-84634D790D2F}"/>
              </a:ext>
            </a:extLst>
          </p:cNvPr>
          <p:cNvPicPr>
            <a:picLocks noGrp="1" noChangeAspect="1"/>
          </p:cNvPicPr>
          <p:nvPr>
            <p:ph type="pic" sz="quarter" idx="16"/>
          </p:nvPr>
        </p:nvPicPr>
        <p:blipFill>
          <a:blip r:embed="rId2"/>
          <a:srcRect t="16322" b="16322"/>
          <a:stretch>
            <a:fillRect/>
          </a:stretch>
        </p:blipFill>
        <p:spPr/>
      </p:pic>
      <p:sp>
        <p:nvSpPr>
          <p:cNvPr id="16" name="Rectangle 15">
            <a:extLst>
              <a:ext uri="{FF2B5EF4-FFF2-40B4-BE49-F238E27FC236}">
                <a16:creationId xmlns:a16="http://schemas.microsoft.com/office/drawing/2014/main" id="{228BE492-FDA2-48D8-8DCA-4359F080519A}"/>
              </a:ext>
            </a:extLst>
          </p:cNvPr>
          <p:cNvSpPr/>
          <p:nvPr/>
        </p:nvSpPr>
        <p:spPr>
          <a:xfrm>
            <a:off x="4455886" y="1567233"/>
            <a:ext cx="3686624" cy="3723534"/>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7EC6487B-FB86-4CB9-B1DE-C96705165195}"/>
              </a:ext>
            </a:extLst>
          </p:cNvPr>
          <p:cNvGrpSpPr/>
          <p:nvPr/>
        </p:nvGrpSpPr>
        <p:grpSpPr>
          <a:xfrm>
            <a:off x="8868224" y="1599955"/>
            <a:ext cx="2758439" cy="3658091"/>
            <a:chOff x="1588065" y="2394777"/>
            <a:chExt cx="2758439" cy="3658091"/>
          </a:xfrm>
        </p:grpSpPr>
        <p:grpSp>
          <p:nvGrpSpPr>
            <p:cNvPr id="19" name="Group 18">
              <a:extLst>
                <a:ext uri="{FF2B5EF4-FFF2-40B4-BE49-F238E27FC236}">
                  <a16:creationId xmlns:a16="http://schemas.microsoft.com/office/drawing/2014/main" id="{E735E6E4-96C5-411C-BF4F-B77F292F884E}"/>
                </a:ext>
              </a:extLst>
            </p:cNvPr>
            <p:cNvGrpSpPr/>
            <p:nvPr/>
          </p:nvGrpSpPr>
          <p:grpSpPr>
            <a:xfrm>
              <a:off x="1588065" y="3798598"/>
              <a:ext cx="1336904" cy="1274931"/>
              <a:chOff x="5903942" y="3120571"/>
              <a:chExt cx="1336904" cy="1274931"/>
            </a:xfrm>
          </p:grpSpPr>
          <p:sp>
            <p:nvSpPr>
              <p:cNvPr id="23" name="TextBox 22">
                <a:extLst>
                  <a:ext uri="{FF2B5EF4-FFF2-40B4-BE49-F238E27FC236}">
                    <a16:creationId xmlns:a16="http://schemas.microsoft.com/office/drawing/2014/main" id="{2CEE3CC4-CD70-4C04-8EF3-FF969E54CDF5}"/>
                  </a:ext>
                </a:extLst>
              </p:cNvPr>
              <p:cNvSpPr txBox="1"/>
              <p:nvPr/>
            </p:nvSpPr>
            <p:spPr>
              <a:xfrm>
                <a:off x="5903942" y="3120571"/>
                <a:ext cx="957384" cy="553998"/>
              </a:xfrm>
              <a:prstGeom prst="rect">
                <a:avLst/>
              </a:prstGeom>
              <a:noFill/>
            </p:spPr>
            <p:txBody>
              <a:bodyPr wrap="square" rtlCol="0">
                <a:spAutoFit/>
              </a:bodyPr>
              <a:lstStyle/>
              <a:p>
                <a:r>
                  <a:rPr lang="en-US" sz="3000" b="1" spc="300" dirty="0">
                    <a:latin typeface="Montserrat Light" panose="00000400000000000000" pitchFamily="50" charset="0"/>
                    <a:ea typeface="Montserrat" charset="0"/>
                    <a:cs typeface="Montserrat" charset="0"/>
                  </a:rPr>
                  <a:t>5%</a:t>
                </a:r>
                <a:endParaRPr lang="en-US" sz="3000" b="1" spc="300" dirty="0">
                  <a:latin typeface="Montserrat Light" panose="00000400000000000000" pitchFamily="50" charset="0"/>
                  <a:ea typeface="Montserrat Light" charset="0"/>
                  <a:cs typeface="Montserrat Light" charset="0"/>
                </a:endParaRPr>
              </a:p>
            </p:txBody>
          </p:sp>
          <p:sp>
            <p:nvSpPr>
              <p:cNvPr id="24" name="TextBox 23">
                <a:extLst>
                  <a:ext uri="{FF2B5EF4-FFF2-40B4-BE49-F238E27FC236}">
                    <a16:creationId xmlns:a16="http://schemas.microsoft.com/office/drawing/2014/main" id="{3C11C578-3889-45BE-8B89-92058E14DCA2}"/>
                  </a:ext>
                </a:extLst>
              </p:cNvPr>
              <p:cNvSpPr txBox="1"/>
              <p:nvPr/>
            </p:nvSpPr>
            <p:spPr>
              <a:xfrm>
                <a:off x="5903942" y="3704735"/>
                <a:ext cx="1336904" cy="69076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can't gathered set had seasons.</a:t>
                </a:r>
              </a:p>
            </p:txBody>
          </p:sp>
        </p:grpSp>
        <p:sp>
          <p:nvSpPr>
            <p:cNvPr id="20" name="TextBox 19">
              <a:extLst>
                <a:ext uri="{FF2B5EF4-FFF2-40B4-BE49-F238E27FC236}">
                  <a16:creationId xmlns:a16="http://schemas.microsoft.com/office/drawing/2014/main" id="{EAAB16BE-C227-4039-A8B1-2372FAEBD303}"/>
                </a:ext>
              </a:extLst>
            </p:cNvPr>
            <p:cNvSpPr txBox="1"/>
            <p:nvPr/>
          </p:nvSpPr>
          <p:spPr>
            <a:xfrm>
              <a:off x="1588065" y="2394777"/>
              <a:ext cx="2222458" cy="698589"/>
            </a:xfrm>
            <a:prstGeom prst="rect">
              <a:avLst/>
            </a:prstGeom>
            <a:noFill/>
          </p:spPr>
          <p:txBody>
            <a:bodyPr wrap="square" rtlCol="0">
              <a:spAutoFit/>
            </a:bodyPr>
            <a:lstStyle/>
            <a:p>
              <a:pPr>
                <a:lnSpc>
                  <a:spcPts val="2500"/>
                </a:lnSpc>
              </a:pPr>
              <a:r>
                <a:rPr lang="en-US" sz="1500" b="1" dirty="0">
                  <a:latin typeface="+mj-lt"/>
                  <a:ea typeface="Montserrat Light" charset="0"/>
                  <a:cs typeface="Montserrat Light" charset="0"/>
                </a:rPr>
                <a:t>HAVE THEM FOR ONE GATHERED</a:t>
              </a:r>
            </a:p>
          </p:txBody>
        </p:sp>
        <p:sp>
          <p:nvSpPr>
            <p:cNvPr id="22" name="TextBox 21">
              <a:extLst>
                <a:ext uri="{FF2B5EF4-FFF2-40B4-BE49-F238E27FC236}">
                  <a16:creationId xmlns:a16="http://schemas.microsoft.com/office/drawing/2014/main" id="{820FDAD2-5983-422C-9BB7-E82A414A7306}"/>
                </a:ext>
              </a:extLst>
            </p:cNvPr>
            <p:cNvSpPr txBox="1"/>
            <p:nvPr/>
          </p:nvSpPr>
          <p:spPr>
            <a:xfrm>
              <a:off x="1588065" y="5806647"/>
              <a:ext cx="2758439" cy="246221"/>
            </a:xfrm>
            <a:prstGeom prst="rect">
              <a:avLst/>
            </a:prstGeom>
            <a:noFill/>
          </p:spPr>
          <p:txBody>
            <a:bodyPr wrap="square" rtlCol="0">
              <a:spAutoFit/>
            </a:bodyPr>
            <a:lstStyle/>
            <a:p>
              <a:r>
                <a:rPr lang="en-US" sz="1000" b="1" spc="500" dirty="0">
                  <a:latin typeface="Montserrat Light" panose="00000400000000000000" pitchFamily="50" charset="0"/>
                  <a:ea typeface="Montserrat" charset="0"/>
                  <a:cs typeface="Montserrat" charset="0"/>
                </a:rPr>
                <a:t>www.example.com</a:t>
              </a:r>
              <a:endParaRPr lang="en-US" sz="1000" b="1" spc="500" dirty="0">
                <a:latin typeface="Montserrat Light" panose="00000400000000000000" pitchFamily="50" charset="0"/>
                <a:ea typeface="Montserrat Light" charset="0"/>
                <a:cs typeface="Montserrat Light" charset="0"/>
              </a:endParaRPr>
            </a:p>
          </p:txBody>
        </p:sp>
      </p:grpSp>
    </p:spTree>
    <p:extLst>
      <p:ext uri="{BB962C8B-B14F-4D97-AF65-F5344CB8AC3E}">
        <p14:creationId xmlns:p14="http://schemas.microsoft.com/office/powerpoint/2010/main" val="3752520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C8E71F9E-D49A-4447-9E4A-9DB4DC035FE2}"/>
              </a:ext>
            </a:extLst>
          </p:cNvPr>
          <p:cNvPicPr>
            <a:picLocks noGrp="1" noChangeAspect="1"/>
          </p:cNvPicPr>
          <p:nvPr>
            <p:ph type="pic" sz="quarter" idx="16"/>
          </p:nvPr>
        </p:nvPicPr>
        <p:blipFill>
          <a:blip r:embed="rId2"/>
          <a:srcRect l="20845" r="20845"/>
          <a:stretch>
            <a:fillRect/>
          </a:stretch>
        </p:blipFill>
        <p:spPr/>
      </p:pic>
      <p:sp>
        <p:nvSpPr>
          <p:cNvPr id="29" name="Rectangle 28">
            <a:extLst>
              <a:ext uri="{FF2B5EF4-FFF2-40B4-BE49-F238E27FC236}">
                <a16:creationId xmlns:a16="http://schemas.microsoft.com/office/drawing/2014/main" id="{57D2EB41-B7F1-46C6-97CC-66B64670D5F0}"/>
              </a:ext>
            </a:extLst>
          </p:cNvPr>
          <p:cNvSpPr/>
          <p:nvPr/>
        </p:nvSpPr>
        <p:spPr>
          <a:xfrm rot="5400000">
            <a:off x="7520544" y="403617"/>
            <a:ext cx="2732313" cy="33184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DA94366-7559-49FD-AE37-B6A70CB0010D}"/>
              </a:ext>
            </a:extLst>
          </p:cNvPr>
          <p:cNvSpPr/>
          <p:nvPr/>
        </p:nvSpPr>
        <p:spPr>
          <a:xfrm rot="5400000">
            <a:off x="7520544" y="3135932"/>
            <a:ext cx="2732313" cy="331845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0E5D0346-D8E5-4F22-8503-401C69E7F6D6}"/>
              </a:ext>
            </a:extLst>
          </p:cNvPr>
          <p:cNvGrpSpPr/>
          <p:nvPr/>
        </p:nvGrpSpPr>
        <p:grpSpPr>
          <a:xfrm>
            <a:off x="7928473" y="1445524"/>
            <a:ext cx="1916454" cy="1234645"/>
            <a:chOff x="7010400" y="3618118"/>
            <a:chExt cx="1916454" cy="1234645"/>
          </a:xfrm>
        </p:grpSpPr>
        <p:sp>
          <p:nvSpPr>
            <p:cNvPr id="39" name="TextBox 38">
              <a:extLst>
                <a:ext uri="{FF2B5EF4-FFF2-40B4-BE49-F238E27FC236}">
                  <a16:creationId xmlns:a16="http://schemas.microsoft.com/office/drawing/2014/main" id="{35E49D08-D92C-4E44-9BD1-4E9AD4761DDA}"/>
                </a:ext>
              </a:extLst>
            </p:cNvPr>
            <p:cNvSpPr txBox="1"/>
            <p:nvPr/>
          </p:nvSpPr>
          <p:spPr>
            <a:xfrm>
              <a:off x="7534644" y="3651931"/>
              <a:ext cx="1213067" cy="246221"/>
            </a:xfrm>
            <a:prstGeom prst="rect">
              <a:avLst/>
            </a:prstGeom>
            <a:noFill/>
          </p:spPr>
          <p:txBody>
            <a:bodyPr wrap="square" rtlCol="0">
              <a:spAutoFit/>
            </a:bodyPr>
            <a:lstStyle/>
            <a:p>
              <a:r>
                <a:rPr lang="en-US" sz="1000" b="1" dirty="0">
                  <a:latin typeface="Montserrat" charset="0"/>
                  <a:ea typeface="Montserrat" charset="0"/>
                  <a:cs typeface="Montserrat" charset="0"/>
                </a:rPr>
                <a:t>LOREM IPSUM</a:t>
              </a:r>
              <a:endParaRPr lang="en-US" sz="1000" b="1" dirty="0">
                <a:latin typeface="Montserrat Light" charset="0"/>
                <a:ea typeface="Montserrat Light" charset="0"/>
                <a:cs typeface="Montserrat Light" charset="0"/>
              </a:endParaRPr>
            </a:p>
          </p:txBody>
        </p:sp>
        <p:grpSp>
          <p:nvGrpSpPr>
            <p:cNvPr id="40" name="Group 39">
              <a:extLst>
                <a:ext uri="{FF2B5EF4-FFF2-40B4-BE49-F238E27FC236}">
                  <a16:creationId xmlns:a16="http://schemas.microsoft.com/office/drawing/2014/main" id="{AE72B5A1-6526-45D5-A604-476150BC4FFC}"/>
                </a:ext>
              </a:extLst>
            </p:cNvPr>
            <p:cNvGrpSpPr/>
            <p:nvPr/>
          </p:nvGrpSpPr>
          <p:grpSpPr>
            <a:xfrm>
              <a:off x="7094219" y="3618118"/>
              <a:ext cx="353540" cy="313848"/>
              <a:chOff x="7113269" y="3618118"/>
              <a:chExt cx="353540" cy="313848"/>
            </a:xfrm>
          </p:grpSpPr>
          <p:sp>
            <p:nvSpPr>
              <p:cNvPr id="42" name="Oval 41">
                <a:extLst>
                  <a:ext uri="{FF2B5EF4-FFF2-40B4-BE49-F238E27FC236}">
                    <a16:creationId xmlns:a16="http://schemas.microsoft.com/office/drawing/2014/main" id="{5CF42B49-FCA9-487F-82B6-3B807BFFD2D1}"/>
                  </a:ext>
                </a:extLst>
              </p:cNvPr>
              <p:cNvSpPr/>
              <p:nvPr/>
            </p:nvSpPr>
            <p:spPr>
              <a:xfrm>
                <a:off x="7115650" y="3618118"/>
                <a:ext cx="313850" cy="31384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A8B3A413-2631-40AA-8AB3-F536DC06CE2C}"/>
                  </a:ext>
                </a:extLst>
              </p:cNvPr>
              <p:cNvSpPr txBox="1"/>
              <p:nvPr/>
            </p:nvSpPr>
            <p:spPr>
              <a:xfrm>
                <a:off x="7113269" y="3628848"/>
                <a:ext cx="353540" cy="292388"/>
              </a:xfrm>
              <a:prstGeom prst="rect">
                <a:avLst/>
              </a:prstGeom>
              <a:noFill/>
            </p:spPr>
            <p:txBody>
              <a:bodyPr wrap="square" rtlCol="0">
                <a:spAutoFit/>
              </a:bodyPr>
              <a:lstStyle/>
              <a:p>
                <a:pPr algn="ctr"/>
                <a:r>
                  <a:rPr lang="en-US" sz="1300" b="1" spc="300" dirty="0">
                    <a:latin typeface="Montserrat Light" panose="00000400000000000000" pitchFamily="50" charset="0"/>
                    <a:ea typeface="Montserrat" charset="0"/>
                    <a:cs typeface="Montserrat" charset="0"/>
                  </a:rPr>
                  <a:t>1</a:t>
                </a:r>
                <a:endParaRPr lang="en-US" sz="1300" b="1" spc="300" dirty="0">
                  <a:latin typeface="Montserrat Light" panose="00000400000000000000" pitchFamily="50" charset="0"/>
                  <a:ea typeface="Montserrat Light" charset="0"/>
                  <a:cs typeface="Montserrat Light" charset="0"/>
                </a:endParaRPr>
              </a:p>
            </p:txBody>
          </p:sp>
        </p:grpSp>
        <p:sp>
          <p:nvSpPr>
            <p:cNvPr id="41" name="TextBox 40">
              <a:extLst>
                <a:ext uri="{FF2B5EF4-FFF2-40B4-BE49-F238E27FC236}">
                  <a16:creationId xmlns:a16="http://schemas.microsoft.com/office/drawing/2014/main" id="{8B20BAFA-30E9-4E86-BBAD-51C6B0F680B1}"/>
                </a:ext>
              </a:extLst>
            </p:cNvPr>
            <p:cNvSpPr txBox="1"/>
            <p:nvPr/>
          </p:nvSpPr>
          <p:spPr>
            <a:xfrm>
              <a:off x="7010400" y="4027985"/>
              <a:ext cx="1916454"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divided void they're.</a:t>
              </a:r>
            </a:p>
          </p:txBody>
        </p:sp>
      </p:grpSp>
      <p:grpSp>
        <p:nvGrpSpPr>
          <p:cNvPr id="44" name="Group 43">
            <a:extLst>
              <a:ext uri="{FF2B5EF4-FFF2-40B4-BE49-F238E27FC236}">
                <a16:creationId xmlns:a16="http://schemas.microsoft.com/office/drawing/2014/main" id="{C0710D54-2ACD-4D52-B640-74445B25B5F8}"/>
              </a:ext>
            </a:extLst>
          </p:cNvPr>
          <p:cNvGrpSpPr/>
          <p:nvPr/>
        </p:nvGrpSpPr>
        <p:grpSpPr>
          <a:xfrm>
            <a:off x="7928473" y="4177839"/>
            <a:ext cx="1916454" cy="1234645"/>
            <a:chOff x="7010400" y="3618118"/>
            <a:chExt cx="1916454" cy="1234645"/>
          </a:xfrm>
        </p:grpSpPr>
        <p:sp>
          <p:nvSpPr>
            <p:cNvPr id="45" name="TextBox 44">
              <a:extLst>
                <a:ext uri="{FF2B5EF4-FFF2-40B4-BE49-F238E27FC236}">
                  <a16:creationId xmlns:a16="http://schemas.microsoft.com/office/drawing/2014/main" id="{9FEFD0F4-CABB-4B85-9543-93B5AC3353D3}"/>
                </a:ext>
              </a:extLst>
            </p:cNvPr>
            <p:cNvSpPr txBox="1"/>
            <p:nvPr/>
          </p:nvSpPr>
          <p:spPr>
            <a:xfrm>
              <a:off x="7534644" y="3651931"/>
              <a:ext cx="1213067" cy="246221"/>
            </a:xfrm>
            <a:prstGeom prst="rect">
              <a:avLst/>
            </a:prstGeom>
            <a:noFill/>
          </p:spPr>
          <p:txBody>
            <a:bodyPr wrap="square" rtlCol="0">
              <a:spAutoFit/>
            </a:bodyPr>
            <a:lstStyle/>
            <a:p>
              <a:r>
                <a:rPr lang="en-US" sz="1000" b="1" dirty="0">
                  <a:latin typeface="Montserrat" charset="0"/>
                  <a:ea typeface="Montserrat" charset="0"/>
                  <a:cs typeface="Montserrat" charset="0"/>
                </a:rPr>
                <a:t>LOREM IPSUM</a:t>
              </a:r>
              <a:endParaRPr lang="en-US" sz="1000" b="1" dirty="0">
                <a:latin typeface="Montserrat Light" charset="0"/>
                <a:ea typeface="Montserrat Light" charset="0"/>
                <a:cs typeface="Montserrat Light" charset="0"/>
              </a:endParaRPr>
            </a:p>
          </p:txBody>
        </p:sp>
        <p:grpSp>
          <p:nvGrpSpPr>
            <p:cNvPr id="46" name="Group 45">
              <a:extLst>
                <a:ext uri="{FF2B5EF4-FFF2-40B4-BE49-F238E27FC236}">
                  <a16:creationId xmlns:a16="http://schemas.microsoft.com/office/drawing/2014/main" id="{2B797424-4A83-4AF0-97CE-8624F25E822E}"/>
                </a:ext>
              </a:extLst>
            </p:cNvPr>
            <p:cNvGrpSpPr/>
            <p:nvPr/>
          </p:nvGrpSpPr>
          <p:grpSpPr>
            <a:xfrm>
              <a:off x="7094219" y="3618118"/>
              <a:ext cx="353540" cy="313848"/>
              <a:chOff x="7113269" y="3618118"/>
              <a:chExt cx="353540" cy="313848"/>
            </a:xfrm>
          </p:grpSpPr>
          <p:sp>
            <p:nvSpPr>
              <p:cNvPr id="48" name="Oval 47">
                <a:extLst>
                  <a:ext uri="{FF2B5EF4-FFF2-40B4-BE49-F238E27FC236}">
                    <a16:creationId xmlns:a16="http://schemas.microsoft.com/office/drawing/2014/main" id="{DA5765C3-E51D-4E63-93F7-FC3161EDAC7D}"/>
                  </a:ext>
                </a:extLst>
              </p:cNvPr>
              <p:cNvSpPr/>
              <p:nvPr/>
            </p:nvSpPr>
            <p:spPr>
              <a:xfrm>
                <a:off x="7115650" y="3618118"/>
                <a:ext cx="313850" cy="31384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B69A4086-6401-4923-92E8-518AB9BF1C90}"/>
                  </a:ext>
                </a:extLst>
              </p:cNvPr>
              <p:cNvSpPr txBox="1"/>
              <p:nvPr/>
            </p:nvSpPr>
            <p:spPr>
              <a:xfrm>
                <a:off x="7113269" y="3628848"/>
                <a:ext cx="353540" cy="292388"/>
              </a:xfrm>
              <a:prstGeom prst="rect">
                <a:avLst/>
              </a:prstGeom>
              <a:noFill/>
            </p:spPr>
            <p:txBody>
              <a:bodyPr wrap="square" rtlCol="0">
                <a:spAutoFit/>
              </a:bodyPr>
              <a:lstStyle/>
              <a:p>
                <a:pPr algn="ctr"/>
                <a:r>
                  <a:rPr lang="en-US" sz="1300" b="1" spc="300" dirty="0">
                    <a:latin typeface="Montserrat Light" panose="00000400000000000000" pitchFamily="50" charset="0"/>
                    <a:ea typeface="Montserrat" charset="0"/>
                    <a:cs typeface="Montserrat" charset="0"/>
                  </a:rPr>
                  <a:t>1</a:t>
                </a:r>
                <a:endParaRPr lang="en-US" sz="1300" b="1" spc="300" dirty="0">
                  <a:latin typeface="Montserrat Light" panose="00000400000000000000" pitchFamily="50" charset="0"/>
                  <a:ea typeface="Montserrat Light" charset="0"/>
                  <a:cs typeface="Montserrat Light" charset="0"/>
                </a:endParaRPr>
              </a:p>
            </p:txBody>
          </p:sp>
        </p:grpSp>
        <p:sp>
          <p:nvSpPr>
            <p:cNvPr id="47" name="TextBox 46">
              <a:extLst>
                <a:ext uri="{FF2B5EF4-FFF2-40B4-BE49-F238E27FC236}">
                  <a16:creationId xmlns:a16="http://schemas.microsoft.com/office/drawing/2014/main" id="{4CBD898B-4C9B-400A-B2CB-193B2FD00724}"/>
                </a:ext>
              </a:extLst>
            </p:cNvPr>
            <p:cNvSpPr txBox="1"/>
            <p:nvPr/>
          </p:nvSpPr>
          <p:spPr>
            <a:xfrm>
              <a:off x="7010400" y="4027985"/>
              <a:ext cx="1916454"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divided void they're.</a:t>
              </a:r>
            </a:p>
          </p:txBody>
        </p:sp>
      </p:grpSp>
      <p:sp>
        <p:nvSpPr>
          <p:cNvPr id="50" name="TextBox 49">
            <a:extLst>
              <a:ext uri="{FF2B5EF4-FFF2-40B4-BE49-F238E27FC236}">
                <a16:creationId xmlns:a16="http://schemas.microsoft.com/office/drawing/2014/main" id="{F934E44A-4B4D-46F8-982A-7A465A964BE1}"/>
              </a:ext>
            </a:extLst>
          </p:cNvPr>
          <p:cNvSpPr txBox="1"/>
          <p:nvPr/>
        </p:nvSpPr>
        <p:spPr>
          <a:xfrm rot="16200000">
            <a:off x="9581501" y="3305889"/>
            <a:ext cx="3581400" cy="246221"/>
          </a:xfrm>
          <a:prstGeom prst="rect">
            <a:avLst/>
          </a:prstGeom>
          <a:noFill/>
        </p:spPr>
        <p:txBody>
          <a:bodyPr wrap="square" rtlCol="0">
            <a:spAutoFit/>
          </a:bodyPr>
          <a:lstStyle/>
          <a:p>
            <a:pPr algn="ctr"/>
            <a:r>
              <a:rPr lang="en-US" sz="1000" spc="1000" dirty="0">
                <a:latin typeface="Montserrat" charset="0"/>
                <a:ea typeface="Montserrat" charset="0"/>
                <a:cs typeface="Montserrat" charset="0"/>
              </a:rPr>
              <a:t>www.example.com</a:t>
            </a:r>
            <a:endParaRPr lang="en-US" sz="1000" spc="1000" dirty="0">
              <a:latin typeface="Montserrat Light" charset="0"/>
              <a:ea typeface="Montserrat Light" charset="0"/>
              <a:cs typeface="Montserrat Light" charset="0"/>
            </a:endParaRPr>
          </a:p>
        </p:txBody>
      </p:sp>
      <p:sp>
        <p:nvSpPr>
          <p:cNvPr id="52" name="TextBox 51">
            <a:extLst>
              <a:ext uri="{FF2B5EF4-FFF2-40B4-BE49-F238E27FC236}">
                <a16:creationId xmlns:a16="http://schemas.microsoft.com/office/drawing/2014/main" id="{120EBBC2-9989-4D45-B404-FBC1416F46FA}"/>
              </a:ext>
            </a:extLst>
          </p:cNvPr>
          <p:cNvSpPr txBox="1"/>
          <p:nvPr/>
        </p:nvSpPr>
        <p:spPr>
          <a:xfrm rot="16200000">
            <a:off x="-389167" y="1782541"/>
            <a:ext cx="3033485" cy="861774"/>
          </a:xfrm>
          <a:prstGeom prst="rect">
            <a:avLst/>
          </a:prstGeom>
          <a:noFill/>
        </p:spPr>
        <p:txBody>
          <a:bodyPr wrap="square" rtlCol="0">
            <a:spAutoFit/>
          </a:bodyPr>
          <a:lstStyle/>
          <a:p>
            <a:pPr algn="r">
              <a:lnSpc>
                <a:spcPts val="3000"/>
              </a:lnSpc>
            </a:pPr>
            <a:r>
              <a:rPr lang="en-US" sz="2500" b="1" spc="300" dirty="0">
                <a:latin typeface="Montserrat Bold"/>
                <a:ea typeface="Montserrat" charset="0"/>
                <a:cs typeface="Montserrat" charset="0"/>
              </a:rPr>
              <a:t>LOREM IPSUM</a:t>
            </a:r>
          </a:p>
          <a:p>
            <a:pPr algn="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cxnSp>
        <p:nvCxnSpPr>
          <p:cNvPr id="14" name="Straight Connector 13">
            <a:extLst>
              <a:ext uri="{FF2B5EF4-FFF2-40B4-BE49-F238E27FC236}">
                <a16:creationId xmlns:a16="http://schemas.microsoft.com/office/drawing/2014/main" id="{345E073F-B381-45B4-994B-C6211627E705}"/>
              </a:ext>
            </a:extLst>
          </p:cNvPr>
          <p:cNvCxnSpPr/>
          <p:nvPr/>
        </p:nvCxnSpPr>
        <p:spPr>
          <a:xfrm>
            <a:off x="1308100" y="2680169"/>
            <a:ext cx="0" cy="348114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1846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38B31EB0-A915-4DF7-9AA2-CE20E25818AD}"/>
              </a:ext>
            </a:extLst>
          </p:cNvPr>
          <p:cNvPicPr>
            <a:picLocks noGrp="1" noChangeAspect="1"/>
          </p:cNvPicPr>
          <p:nvPr>
            <p:ph type="pic" sz="quarter" idx="16"/>
          </p:nvPr>
        </p:nvPicPr>
        <p:blipFill>
          <a:blip r:embed="rId2"/>
          <a:srcRect l="31500" r="31500"/>
          <a:stretch>
            <a:fillRect/>
          </a:stretch>
        </p:blipFill>
        <p:spPr/>
      </p:pic>
      <p:sp>
        <p:nvSpPr>
          <p:cNvPr id="39" name="Rectangle 38">
            <a:extLst>
              <a:ext uri="{FF2B5EF4-FFF2-40B4-BE49-F238E27FC236}">
                <a16:creationId xmlns:a16="http://schemas.microsoft.com/office/drawing/2014/main" id="{7E8E6462-74B1-4B73-939D-EB60B8CCE62B}"/>
              </a:ext>
            </a:extLst>
          </p:cNvPr>
          <p:cNvSpPr/>
          <p:nvPr/>
        </p:nvSpPr>
        <p:spPr>
          <a:xfrm>
            <a:off x="0" y="3429000"/>
            <a:ext cx="4064000" cy="3429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B189905-8FE0-4EFE-9047-E418074DA1EF}"/>
              </a:ext>
            </a:extLst>
          </p:cNvPr>
          <p:cNvGrpSpPr/>
          <p:nvPr/>
        </p:nvGrpSpPr>
        <p:grpSpPr>
          <a:xfrm>
            <a:off x="4760688" y="697296"/>
            <a:ext cx="4198188" cy="5464018"/>
            <a:chOff x="7297125" y="697296"/>
            <a:chExt cx="4198188" cy="5464018"/>
          </a:xfrm>
        </p:grpSpPr>
        <p:sp>
          <p:nvSpPr>
            <p:cNvPr id="42" name="TextBox 41">
              <a:extLst>
                <a:ext uri="{FF2B5EF4-FFF2-40B4-BE49-F238E27FC236}">
                  <a16:creationId xmlns:a16="http://schemas.microsoft.com/office/drawing/2014/main" id="{BD7DDEE5-EE9B-4E84-BF9D-B17853B485EB}"/>
                </a:ext>
              </a:extLst>
            </p:cNvPr>
            <p:cNvSpPr txBox="1"/>
            <p:nvPr/>
          </p:nvSpPr>
          <p:spPr>
            <a:xfrm>
              <a:off x="7297125" y="1557254"/>
              <a:ext cx="3033485" cy="861774"/>
            </a:xfrm>
            <a:prstGeom prst="rect">
              <a:avLst/>
            </a:prstGeom>
            <a:noFill/>
          </p:spPr>
          <p:txBody>
            <a:bodyPr wrap="square" rtlCol="0">
              <a:spAutoFit/>
            </a:bodyPr>
            <a:lstStyle/>
            <a:p>
              <a:pPr>
                <a:lnSpc>
                  <a:spcPts val="3000"/>
                </a:lnSpc>
              </a:pPr>
              <a:r>
                <a:rPr lang="en-US" sz="2500" b="1" spc="300" dirty="0">
                  <a:latin typeface="Montserrat Bold"/>
                  <a:ea typeface="Montserrat" charset="0"/>
                  <a:cs typeface="Montserrat" charset="0"/>
                </a:rPr>
                <a:t>LOREM IPSUM</a:t>
              </a:r>
            </a:p>
            <a:p>
              <a:pP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sp>
          <p:nvSpPr>
            <p:cNvPr id="43" name="TextBox 42">
              <a:extLst>
                <a:ext uri="{FF2B5EF4-FFF2-40B4-BE49-F238E27FC236}">
                  <a16:creationId xmlns:a16="http://schemas.microsoft.com/office/drawing/2014/main" id="{07A73FB0-7F25-4C33-846F-559791145C21}"/>
                </a:ext>
              </a:extLst>
            </p:cNvPr>
            <p:cNvSpPr txBox="1"/>
            <p:nvPr/>
          </p:nvSpPr>
          <p:spPr>
            <a:xfrm>
              <a:off x="7297125" y="3032765"/>
              <a:ext cx="4198188"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44" name="Group 43">
              <a:extLst>
                <a:ext uri="{FF2B5EF4-FFF2-40B4-BE49-F238E27FC236}">
                  <a16:creationId xmlns:a16="http://schemas.microsoft.com/office/drawing/2014/main" id="{39EA2A73-C7BC-410D-B217-416002C05DB0}"/>
                </a:ext>
              </a:extLst>
            </p:cNvPr>
            <p:cNvGrpSpPr/>
            <p:nvPr/>
          </p:nvGrpSpPr>
          <p:grpSpPr>
            <a:xfrm>
              <a:off x="7382516" y="4471280"/>
              <a:ext cx="1727201" cy="508000"/>
              <a:chOff x="6789124" y="2039257"/>
              <a:chExt cx="1727201" cy="508000"/>
            </a:xfrm>
          </p:grpSpPr>
          <p:sp>
            <p:nvSpPr>
              <p:cNvPr id="45" name="Rectangle: Rounded Corners 44">
                <a:extLst>
                  <a:ext uri="{FF2B5EF4-FFF2-40B4-BE49-F238E27FC236}">
                    <a16:creationId xmlns:a16="http://schemas.microsoft.com/office/drawing/2014/main" id="{35192C00-BF87-447B-8F49-CAEFF435CE6D}"/>
                  </a:ext>
                </a:extLst>
              </p:cNvPr>
              <p:cNvSpPr/>
              <p:nvPr/>
            </p:nvSpPr>
            <p:spPr>
              <a:xfrm>
                <a:off x="6789124" y="2039257"/>
                <a:ext cx="1727201" cy="508000"/>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55F63DC4-C97C-49C1-94B5-40D928C2782E}"/>
                  </a:ext>
                </a:extLst>
              </p:cNvPr>
              <p:cNvSpPr txBox="1"/>
              <p:nvPr/>
            </p:nvSpPr>
            <p:spPr>
              <a:xfrm>
                <a:off x="6952516" y="2131675"/>
                <a:ext cx="1400416" cy="323165"/>
              </a:xfrm>
              <a:prstGeom prst="rect">
                <a:avLst/>
              </a:prstGeom>
              <a:noFill/>
            </p:spPr>
            <p:txBody>
              <a:bodyPr wrap="square" rtlCol="0">
                <a:spAutoFit/>
              </a:bodyPr>
              <a:lstStyle/>
              <a:p>
                <a:pPr algn="ctr"/>
                <a:r>
                  <a:rPr lang="en-US" sz="1500" dirty="0">
                    <a:solidFill>
                      <a:schemeClr val="bg1"/>
                    </a:solidFill>
                    <a:latin typeface="+mj-lt"/>
                    <a:ea typeface="Montserrat Light" charset="0"/>
                    <a:cs typeface="Montserrat Light" charset="0"/>
                  </a:rPr>
                  <a:t>EXAMPLE</a:t>
                </a:r>
              </a:p>
            </p:txBody>
          </p:sp>
        </p:grpSp>
        <p:sp>
          <p:nvSpPr>
            <p:cNvPr id="47" name="TextBox 46">
              <a:extLst>
                <a:ext uri="{FF2B5EF4-FFF2-40B4-BE49-F238E27FC236}">
                  <a16:creationId xmlns:a16="http://schemas.microsoft.com/office/drawing/2014/main" id="{02E07972-6CC0-4991-8C12-C1879536866D}"/>
                </a:ext>
              </a:extLst>
            </p:cNvPr>
            <p:cNvSpPr txBox="1"/>
            <p:nvPr/>
          </p:nvSpPr>
          <p:spPr>
            <a:xfrm>
              <a:off x="7297125" y="697296"/>
              <a:ext cx="1158244" cy="246221"/>
            </a:xfrm>
            <a:prstGeom prst="rect">
              <a:avLst/>
            </a:prstGeom>
            <a:noFill/>
          </p:spPr>
          <p:txBody>
            <a:bodyPr wrap="square" rtlCol="0">
              <a:spAutoFit/>
            </a:bodyPr>
            <a:lstStyle/>
            <a:p>
              <a:r>
                <a:rPr lang="en-US" sz="1000" b="1" spc="500" dirty="0">
                  <a:latin typeface="Montserrat" charset="0"/>
                  <a:ea typeface="Montserrat" charset="0"/>
                  <a:cs typeface="Montserrat" charset="0"/>
                </a:rPr>
                <a:t>2019</a:t>
              </a:r>
              <a:endParaRPr lang="en-US" sz="1000" b="1" spc="500" dirty="0">
                <a:latin typeface="Montserrat Light" charset="0"/>
                <a:ea typeface="Montserrat Light" charset="0"/>
                <a:cs typeface="Montserrat Light" charset="0"/>
              </a:endParaRPr>
            </a:p>
          </p:txBody>
        </p:sp>
        <p:sp>
          <p:nvSpPr>
            <p:cNvPr id="48" name="TextBox 47">
              <a:extLst>
                <a:ext uri="{FF2B5EF4-FFF2-40B4-BE49-F238E27FC236}">
                  <a16:creationId xmlns:a16="http://schemas.microsoft.com/office/drawing/2014/main" id="{0BC5C307-3538-42F8-B6F4-C49C19DFE782}"/>
                </a:ext>
              </a:extLst>
            </p:cNvPr>
            <p:cNvSpPr txBox="1"/>
            <p:nvPr/>
          </p:nvSpPr>
          <p:spPr>
            <a:xfrm>
              <a:off x="7297125" y="5593017"/>
              <a:ext cx="2660463" cy="568297"/>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lights divided void they're.</a:t>
              </a:r>
            </a:p>
          </p:txBody>
        </p:sp>
      </p:grpSp>
      <p:grpSp>
        <p:nvGrpSpPr>
          <p:cNvPr id="57" name="Group 56">
            <a:extLst>
              <a:ext uri="{FF2B5EF4-FFF2-40B4-BE49-F238E27FC236}">
                <a16:creationId xmlns:a16="http://schemas.microsoft.com/office/drawing/2014/main" id="{B303BFF1-7DF2-4283-9A5A-F232955C6C7D}"/>
              </a:ext>
            </a:extLst>
          </p:cNvPr>
          <p:cNvGrpSpPr/>
          <p:nvPr/>
        </p:nvGrpSpPr>
        <p:grpSpPr>
          <a:xfrm>
            <a:off x="1073773" y="4526178"/>
            <a:ext cx="1916454" cy="1234645"/>
            <a:chOff x="7010400" y="3618118"/>
            <a:chExt cx="1916454" cy="1234645"/>
          </a:xfrm>
        </p:grpSpPr>
        <p:sp>
          <p:nvSpPr>
            <p:cNvPr id="58" name="TextBox 57">
              <a:extLst>
                <a:ext uri="{FF2B5EF4-FFF2-40B4-BE49-F238E27FC236}">
                  <a16:creationId xmlns:a16="http://schemas.microsoft.com/office/drawing/2014/main" id="{DEC7ED65-60F4-4FF2-95FB-336F750EA0B5}"/>
                </a:ext>
              </a:extLst>
            </p:cNvPr>
            <p:cNvSpPr txBox="1"/>
            <p:nvPr/>
          </p:nvSpPr>
          <p:spPr>
            <a:xfrm>
              <a:off x="7534644" y="3651931"/>
              <a:ext cx="1213067" cy="246221"/>
            </a:xfrm>
            <a:prstGeom prst="rect">
              <a:avLst/>
            </a:prstGeom>
            <a:noFill/>
          </p:spPr>
          <p:txBody>
            <a:bodyPr wrap="square" rtlCol="0">
              <a:spAutoFit/>
            </a:bodyPr>
            <a:lstStyle/>
            <a:p>
              <a:r>
                <a:rPr lang="en-US" sz="1000" b="1" dirty="0">
                  <a:solidFill>
                    <a:schemeClr val="bg1"/>
                  </a:solidFill>
                  <a:latin typeface="Montserrat" charset="0"/>
                  <a:ea typeface="Montserrat" charset="0"/>
                  <a:cs typeface="Montserrat" charset="0"/>
                </a:rPr>
                <a:t>LOREM IPSUM</a:t>
              </a:r>
              <a:endParaRPr lang="en-US" sz="1000" b="1" dirty="0">
                <a:solidFill>
                  <a:schemeClr val="bg1"/>
                </a:solidFill>
                <a:latin typeface="Montserrat Light" charset="0"/>
                <a:ea typeface="Montserrat Light" charset="0"/>
                <a:cs typeface="Montserrat Light" charset="0"/>
              </a:endParaRPr>
            </a:p>
          </p:txBody>
        </p:sp>
        <p:grpSp>
          <p:nvGrpSpPr>
            <p:cNvPr id="59" name="Group 58">
              <a:extLst>
                <a:ext uri="{FF2B5EF4-FFF2-40B4-BE49-F238E27FC236}">
                  <a16:creationId xmlns:a16="http://schemas.microsoft.com/office/drawing/2014/main" id="{0D7AF6FC-4326-47B5-831E-23FE13EBE8F0}"/>
                </a:ext>
              </a:extLst>
            </p:cNvPr>
            <p:cNvGrpSpPr/>
            <p:nvPr/>
          </p:nvGrpSpPr>
          <p:grpSpPr>
            <a:xfrm>
              <a:off x="7094219" y="3618118"/>
              <a:ext cx="353540" cy="313848"/>
              <a:chOff x="7113269" y="3618118"/>
              <a:chExt cx="353540" cy="313848"/>
            </a:xfrm>
          </p:grpSpPr>
          <p:sp>
            <p:nvSpPr>
              <p:cNvPr id="61" name="Oval 60">
                <a:extLst>
                  <a:ext uri="{FF2B5EF4-FFF2-40B4-BE49-F238E27FC236}">
                    <a16:creationId xmlns:a16="http://schemas.microsoft.com/office/drawing/2014/main" id="{F7515ADE-F50C-4029-8D38-06EB4B398221}"/>
                  </a:ext>
                </a:extLst>
              </p:cNvPr>
              <p:cNvSpPr/>
              <p:nvPr/>
            </p:nvSpPr>
            <p:spPr>
              <a:xfrm>
                <a:off x="7115650" y="3618118"/>
                <a:ext cx="313850" cy="313848"/>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07D53339-AE76-46D8-B9C6-7BD842F30C9F}"/>
                  </a:ext>
                </a:extLst>
              </p:cNvPr>
              <p:cNvSpPr txBox="1"/>
              <p:nvPr/>
            </p:nvSpPr>
            <p:spPr>
              <a:xfrm>
                <a:off x="7113269" y="3628848"/>
                <a:ext cx="353540" cy="292388"/>
              </a:xfrm>
              <a:prstGeom prst="rect">
                <a:avLst/>
              </a:prstGeom>
              <a:noFill/>
            </p:spPr>
            <p:txBody>
              <a:bodyPr wrap="square" rtlCol="0">
                <a:spAutoFit/>
              </a:bodyPr>
              <a:lstStyle/>
              <a:p>
                <a:pPr algn="ctr"/>
                <a:r>
                  <a:rPr lang="en-US" sz="1300" b="1" spc="300" dirty="0">
                    <a:solidFill>
                      <a:schemeClr val="bg1"/>
                    </a:solidFill>
                    <a:latin typeface="Montserrat Light" panose="00000400000000000000" pitchFamily="50" charset="0"/>
                    <a:ea typeface="Montserrat" charset="0"/>
                    <a:cs typeface="Montserrat" charset="0"/>
                  </a:rPr>
                  <a:t>1</a:t>
                </a:r>
                <a:endParaRPr lang="en-US" sz="1300" b="1" spc="300" dirty="0">
                  <a:solidFill>
                    <a:schemeClr val="bg1"/>
                  </a:solidFill>
                  <a:latin typeface="Montserrat Light" panose="00000400000000000000" pitchFamily="50" charset="0"/>
                  <a:ea typeface="Montserrat Light" charset="0"/>
                  <a:cs typeface="Montserrat Light" charset="0"/>
                </a:endParaRPr>
              </a:p>
            </p:txBody>
          </p:sp>
        </p:grpSp>
        <p:sp>
          <p:nvSpPr>
            <p:cNvPr id="60" name="TextBox 59">
              <a:extLst>
                <a:ext uri="{FF2B5EF4-FFF2-40B4-BE49-F238E27FC236}">
                  <a16:creationId xmlns:a16="http://schemas.microsoft.com/office/drawing/2014/main" id="{9D2ACC73-E756-4F6E-B2C0-E9503302F732}"/>
                </a:ext>
              </a:extLst>
            </p:cNvPr>
            <p:cNvSpPr txBox="1"/>
            <p:nvPr/>
          </p:nvSpPr>
          <p:spPr>
            <a:xfrm>
              <a:off x="7010400" y="4027985"/>
              <a:ext cx="1916454" cy="824778"/>
            </a:xfrm>
            <a:prstGeom prst="rect">
              <a:avLst/>
            </a:prstGeom>
            <a:noFill/>
          </p:spPr>
          <p:txBody>
            <a:bodyPr wrap="square" rtlCol="0">
              <a:spAutoFit/>
            </a:bodyPr>
            <a:lstStyle/>
            <a:p>
              <a:pPr>
                <a:lnSpc>
                  <a:spcPts val="2000"/>
                </a:lnSpc>
              </a:pPr>
              <a:r>
                <a:rPr lang="en-US" sz="900" dirty="0">
                  <a:solidFill>
                    <a:schemeClr val="bg1">
                      <a:lumMod val="65000"/>
                    </a:schemeClr>
                  </a:solidFill>
                  <a:latin typeface="Montserrat Light" charset="0"/>
                  <a:ea typeface="Montserrat Light" charset="0"/>
                  <a:cs typeface="Montserrat Light" charset="0"/>
                </a:rPr>
                <a:t>Have them for one. Living grass to for can't divided void they're.</a:t>
              </a:r>
            </a:p>
          </p:txBody>
        </p:sp>
      </p:grpSp>
      <p:pic>
        <p:nvPicPr>
          <p:cNvPr id="68" name="Picture Placeholder 67">
            <a:extLst>
              <a:ext uri="{FF2B5EF4-FFF2-40B4-BE49-F238E27FC236}">
                <a16:creationId xmlns:a16="http://schemas.microsoft.com/office/drawing/2014/main" id="{1808B9E0-26B1-4525-BE86-55015820A0AC}"/>
              </a:ext>
            </a:extLst>
          </p:cNvPr>
          <p:cNvPicPr>
            <a:picLocks noGrp="1" noChangeAspect="1"/>
          </p:cNvPicPr>
          <p:nvPr>
            <p:ph type="pic" sz="quarter" idx="17"/>
          </p:nvPr>
        </p:nvPicPr>
        <p:blipFill>
          <a:blip r:embed="rId3"/>
          <a:srcRect l="16712" r="16712"/>
          <a:stretch>
            <a:fillRect/>
          </a:stretch>
        </p:blipFill>
        <p:spPr/>
      </p:pic>
    </p:spTree>
    <p:extLst>
      <p:ext uri="{BB962C8B-B14F-4D97-AF65-F5344CB8AC3E}">
        <p14:creationId xmlns:p14="http://schemas.microsoft.com/office/powerpoint/2010/main" val="2640944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4F423E70-F33B-45CB-8333-2068C9AD6242}"/>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ardrop 34">
            <a:extLst>
              <a:ext uri="{FF2B5EF4-FFF2-40B4-BE49-F238E27FC236}">
                <a16:creationId xmlns:a16="http://schemas.microsoft.com/office/drawing/2014/main" id="{998AD934-90F2-428D-A9A2-7DA1F52AC19D}"/>
              </a:ext>
            </a:extLst>
          </p:cNvPr>
          <p:cNvSpPr/>
          <p:nvPr/>
        </p:nvSpPr>
        <p:spPr>
          <a:xfrm rot="2700000">
            <a:off x="4095401" y="2600325"/>
            <a:ext cx="1657350" cy="1657350"/>
          </a:xfrm>
          <a:prstGeom prst="teardrop">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ardrop 35">
            <a:extLst>
              <a:ext uri="{FF2B5EF4-FFF2-40B4-BE49-F238E27FC236}">
                <a16:creationId xmlns:a16="http://schemas.microsoft.com/office/drawing/2014/main" id="{72007F9A-CF94-4510-AD68-325FC9D247C7}"/>
              </a:ext>
            </a:extLst>
          </p:cNvPr>
          <p:cNvSpPr/>
          <p:nvPr/>
        </p:nvSpPr>
        <p:spPr>
          <a:xfrm rot="13500000">
            <a:off x="6439249" y="2600326"/>
            <a:ext cx="1657350" cy="1657350"/>
          </a:xfrm>
          <a:prstGeom prst="teardrop">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ardrop 36">
            <a:extLst>
              <a:ext uri="{FF2B5EF4-FFF2-40B4-BE49-F238E27FC236}">
                <a16:creationId xmlns:a16="http://schemas.microsoft.com/office/drawing/2014/main" id="{7236A2D2-BF30-438D-8559-69DAE83A4A1C}"/>
              </a:ext>
            </a:extLst>
          </p:cNvPr>
          <p:cNvSpPr/>
          <p:nvPr/>
        </p:nvSpPr>
        <p:spPr>
          <a:xfrm rot="18900000">
            <a:off x="5267324" y="3905250"/>
            <a:ext cx="1657350" cy="1657350"/>
          </a:xfrm>
          <a:prstGeom prst="teardrop">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ardrop 37">
            <a:extLst>
              <a:ext uri="{FF2B5EF4-FFF2-40B4-BE49-F238E27FC236}">
                <a16:creationId xmlns:a16="http://schemas.microsoft.com/office/drawing/2014/main" id="{C2B25A8C-BB05-436D-AA84-190621DA8D50}"/>
              </a:ext>
            </a:extLst>
          </p:cNvPr>
          <p:cNvSpPr/>
          <p:nvPr/>
        </p:nvSpPr>
        <p:spPr>
          <a:xfrm rot="8100000">
            <a:off x="5267325" y="1295401"/>
            <a:ext cx="1657350" cy="165735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8EE84C49-C8FE-455F-A2AD-1BE33941D92C}"/>
              </a:ext>
            </a:extLst>
          </p:cNvPr>
          <p:cNvSpPr txBox="1"/>
          <p:nvPr/>
        </p:nvSpPr>
        <p:spPr>
          <a:xfrm>
            <a:off x="5617307" y="1980076"/>
            <a:ext cx="957384" cy="553998"/>
          </a:xfrm>
          <a:prstGeom prst="rect">
            <a:avLst/>
          </a:prstGeom>
          <a:noFill/>
        </p:spPr>
        <p:txBody>
          <a:bodyPr wrap="square" rtlCol="0">
            <a:spAutoFit/>
          </a:bodyPr>
          <a:lstStyle/>
          <a:p>
            <a:pPr algn="ctr"/>
            <a:r>
              <a:rPr lang="en-US" sz="3000" b="1" spc="300" dirty="0">
                <a:solidFill>
                  <a:schemeClr val="bg1"/>
                </a:solidFill>
                <a:latin typeface="Montserrat Light" panose="00000400000000000000" pitchFamily="50" charset="0"/>
                <a:ea typeface="Montserrat" charset="0"/>
                <a:cs typeface="Montserrat" charset="0"/>
              </a:rPr>
              <a:t>01</a:t>
            </a:r>
            <a:endParaRPr lang="en-US" sz="3000" b="1" spc="300" dirty="0">
              <a:solidFill>
                <a:schemeClr val="bg1"/>
              </a:solidFill>
              <a:latin typeface="Montserrat Light" panose="00000400000000000000" pitchFamily="50" charset="0"/>
              <a:ea typeface="Montserrat Light" charset="0"/>
              <a:cs typeface="Montserrat Light" charset="0"/>
            </a:endParaRPr>
          </a:p>
        </p:txBody>
      </p:sp>
      <p:sp>
        <p:nvSpPr>
          <p:cNvPr id="42" name="TextBox 41">
            <a:extLst>
              <a:ext uri="{FF2B5EF4-FFF2-40B4-BE49-F238E27FC236}">
                <a16:creationId xmlns:a16="http://schemas.microsoft.com/office/drawing/2014/main" id="{2538D134-4D4F-4320-8CBD-8031086E27F2}"/>
              </a:ext>
            </a:extLst>
          </p:cNvPr>
          <p:cNvSpPr txBox="1"/>
          <p:nvPr/>
        </p:nvSpPr>
        <p:spPr>
          <a:xfrm>
            <a:off x="6789232" y="3152001"/>
            <a:ext cx="957384" cy="553998"/>
          </a:xfrm>
          <a:prstGeom prst="rect">
            <a:avLst/>
          </a:prstGeom>
          <a:noFill/>
        </p:spPr>
        <p:txBody>
          <a:bodyPr wrap="square" rtlCol="0">
            <a:spAutoFit/>
          </a:bodyPr>
          <a:lstStyle/>
          <a:p>
            <a:pPr algn="ctr"/>
            <a:r>
              <a:rPr lang="en-US" sz="3000" b="1" spc="300" dirty="0">
                <a:solidFill>
                  <a:schemeClr val="bg1"/>
                </a:solidFill>
                <a:latin typeface="Montserrat Light" panose="00000400000000000000" pitchFamily="50" charset="0"/>
                <a:ea typeface="Montserrat" charset="0"/>
                <a:cs typeface="Montserrat" charset="0"/>
              </a:rPr>
              <a:t>02</a:t>
            </a:r>
            <a:endParaRPr lang="en-US" sz="3000" b="1" spc="300" dirty="0">
              <a:solidFill>
                <a:schemeClr val="bg1"/>
              </a:solidFill>
              <a:latin typeface="Montserrat Light" panose="00000400000000000000" pitchFamily="50" charset="0"/>
              <a:ea typeface="Montserrat Light" charset="0"/>
              <a:cs typeface="Montserrat Light" charset="0"/>
            </a:endParaRPr>
          </a:p>
        </p:txBody>
      </p:sp>
      <p:sp>
        <p:nvSpPr>
          <p:cNvPr id="43" name="TextBox 42">
            <a:extLst>
              <a:ext uri="{FF2B5EF4-FFF2-40B4-BE49-F238E27FC236}">
                <a16:creationId xmlns:a16="http://schemas.microsoft.com/office/drawing/2014/main" id="{FF7744D9-B42E-4C56-BAF4-CA6AAD742ACD}"/>
              </a:ext>
            </a:extLst>
          </p:cNvPr>
          <p:cNvSpPr txBox="1"/>
          <p:nvPr/>
        </p:nvSpPr>
        <p:spPr>
          <a:xfrm>
            <a:off x="4445384" y="3152001"/>
            <a:ext cx="957384" cy="553998"/>
          </a:xfrm>
          <a:prstGeom prst="rect">
            <a:avLst/>
          </a:prstGeom>
          <a:noFill/>
        </p:spPr>
        <p:txBody>
          <a:bodyPr wrap="square" rtlCol="0">
            <a:spAutoFit/>
          </a:bodyPr>
          <a:lstStyle/>
          <a:p>
            <a:pPr algn="ctr"/>
            <a:r>
              <a:rPr lang="en-US" sz="3000" b="1" spc="300" dirty="0">
                <a:solidFill>
                  <a:schemeClr val="bg1"/>
                </a:solidFill>
                <a:latin typeface="Montserrat Light" panose="00000400000000000000" pitchFamily="50" charset="0"/>
                <a:ea typeface="Montserrat" charset="0"/>
                <a:cs typeface="Montserrat" charset="0"/>
              </a:rPr>
              <a:t>04</a:t>
            </a:r>
            <a:endParaRPr lang="en-US" sz="3000" b="1" spc="300" dirty="0">
              <a:solidFill>
                <a:schemeClr val="bg1"/>
              </a:solidFill>
              <a:latin typeface="Montserrat Light" panose="00000400000000000000" pitchFamily="50" charset="0"/>
              <a:ea typeface="Montserrat Light" charset="0"/>
              <a:cs typeface="Montserrat Light" charset="0"/>
            </a:endParaRPr>
          </a:p>
        </p:txBody>
      </p:sp>
      <p:sp>
        <p:nvSpPr>
          <p:cNvPr id="44" name="TextBox 43">
            <a:extLst>
              <a:ext uri="{FF2B5EF4-FFF2-40B4-BE49-F238E27FC236}">
                <a16:creationId xmlns:a16="http://schemas.microsoft.com/office/drawing/2014/main" id="{7C58B570-B3E6-4F62-A5B7-A30D29B6EE90}"/>
              </a:ext>
            </a:extLst>
          </p:cNvPr>
          <p:cNvSpPr txBox="1"/>
          <p:nvPr/>
        </p:nvSpPr>
        <p:spPr>
          <a:xfrm>
            <a:off x="5617307" y="4323926"/>
            <a:ext cx="957384" cy="553998"/>
          </a:xfrm>
          <a:prstGeom prst="rect">
            <a:avLst/>
          </a:prstGeom>
          <a:noFill/>
        </p:spPr>
        <p:txBody>
          <a:bodyPr wrap="square" rtlCol="0">
            <a:spAutoFit/>
          </a:bodyPr>
          <a:lstStyle/>
          <a:p>
            <a:pPr algn="ctr"/>
            <a:r>
              <a:rPr lang="en-US" sz="3000" b="1" spc="300" dirty="0">
                <a:solidFill>
                  <a:schemeClr val="bg1"/>
                </a:solidFill>
                <a:latin typeface="Montserrat Light" panose="00000400000000000000" pitchFamily="50" charset="0"/>
                <a:ea typeface="Montserrat" charset="0"/>
                <a:cs typeface="Montserrat" charset="0"/>
              </a:rPr>
              <a:t>03</a:t>
            </a:r>
            <a:endParaRPr lang="en-US" sz="3000" b="1" spc="300" dirty="0">
              <a:solidFill>
                <a:schemeClr val="bg1"/>
              </a:solidFill>
              <a:latin typeface="Montserrat Light" panose="00000400000000000000" pitchFamily="50" charset="0"/>
              <a:ea typeface="Montserrat Light" charset="0"/>
              <a:cs typeface="Montserrat Light" charset="0"/>
            </a:endParaRPr>
          </a:p>
        </p:txBody>
      </p:sp>
      <p:grpSp>
        <p:nvGrpSpPr>
          <p:cNvPr id="45" name="Group 44">
            <a:extLst>
              <a:ext uri="{FF2B5EF4-FFF2-40B4-BE49-F238E27FC236}">
                <a16:creationId xmlns:a16="http://schemas.microsoft.com/office/drawing/2014/main" id="{D3406C01-6233-4B0E-AFA6-F2F088A31B5D}"/>
              </a:ext>
            </a:extLst>
          </p:cNvPr>
          <p:cNvGrpSpPr/>
          <p:nvPr/>
        </p:nvGrpSpPr>
        <p:grpSpPr>
          <a:xfrm>
            <a:off x="9345500" y="1172256"/>
            <a:ext cx="1853743" cy="4513489"/>
            <a:chOff x="9521370" y="1172255"/>
            <a:chExt cx="1853743" cy="4513489"/>
          </a:xfrm>
        </p:grpSpPr>
        <p:grpSp>
          <p:nvGrpSpPr>
            <p:cNvPr id="46" name="Group 45">
              <a:extLst>
                <a:ext uri="{FF2B5EF4-FFF2-40B4-BE49-F238E27FC236}">
                  <a16:creationId xmlns:a16="http://schemas.microsoft.com/office/drawing/2014/main" id="{7FE2F37D-FBD9-4DF3-92F5-39C6A19D17DF}"/>
                </a:ext>
              </a:extLst>
            </p:cNvPr>
            <p:cNvGrpSpPr/>
            <p:nvPr/>
          </p:nvGrpSpPr>
          <p:grpSpPr>
            <a:xfrm>
              <a:off x="9521370" y="1172255"/>
              <a:ext cx="1853743" cy="1437970"/>
              <a:chOff x="9521370" y="2370641"/>
              <a:chExt cx="1853743" cy="1437970"/>
            </a:xfrm>
          </p:grpSpPr>
          <p:sp>
            <p:nvSpPr>
              <p:cNvPr id="50" name="TextBox 49">
                <a:extLst>
                  <a:ext uri="{FF2B5EF4-FFF2-40B4-BE49-F238E27FC236}">
                    <a16:creationId xmlns:a16="http://schemas.microsoft.com/office/drawing/2014/main" id="{F9EC31D9-A0B2-49B3-808D-59E4DB880C3D}"/>
                  </a:ext>
                </a:extLst>
              </p:cNvPr>
              <p:cNvSpPr txBox="1"/>
              <p:nvPr/>
            </p:nvSpPr>
            <p:spPr>
              <a:xfrm>
                <a:off x="9521370" y="2727353"/>
                <a:ext cx="1853743" cy="1081258"/>
              </a:xfrm>
              <a:prstGeom prst="rect">
                <a:avLst/>
              </a:prstGeom>
              <a:noFill/>
            </p:spPr>
            <p:txBody>
              <a:bodyPr wrap="square" rtlCol="0">
                <a:spAutoFit/>
              </a:bodyPr>
              <a:lstStyle/>
              <a:p>
                <a:pPr>
                  <a:lnSpc>
                    <a:spcPts val="2000"/>
                  </a:lnSpc>
                </a:pPr>
                <a:r>
                  <a:rPr lang="en-US" sz="900" dirty="0">
                    <a:solidFill>
                      <a:schemeClr val="bg1">
                        <a:lumMod val="75000"/>
                      </a:schemeClr>
                    </a:solidFill>
                    <a:latin typeface="Montserrat Light" charset="0"/>
                    <a:ea typeface="Montserrat Light" charset="0"/>
                    <a:cs typeface="Montserrat Light" charset="0"/>
                  </a:rPr>
                  <a:t>Have them for one. Living grass to for can't gathered creeping night lights divided void they're.</a:t>
                </a:r>
              </a:p>
            </p:txBody>
          </p:sp>
          <p:sp>
            <p:nvSpPr>
              <p:cNvPr id="51" name="TextBox 50">
                <a:extLst>
                  <a:ext uri="{FF2B5EF4-FFF2-40B4-BE49-F238E27FC236}">
                    <a16:creationId xmlns:a16="http://schemas.microsoft.com/office/drawing/2014/main" id="{E6D013A4-0797-496A-BC1D-B18B8C0DC51A}"/>
                  </a:ext>
                </a:extLst>
              </p:cNvPr>
              <p:cNvSpPr txBox="1"/>
              <p:nvPr/>
            </p:nvSpPr>
            <p:spPr>
              <a:xfrm>
                <a:off x="9521370" y="2370641"/>
                <a:ext cx="1002448" cy="246221"/>
              </a:xfrm>
              <a:prstGeom prst="rect">
                <a:avLst/>
              </a:prstGeom>
              <a:noFill/>
            </p:spPr>
            <p:txBody>
              <a:bodyPr wrap="square" rtlCol="0">
                <a:spAutoFit/>
              </a:bodyPr>
              <a:lstStyle/>
              <a:p>
                <a:r>
                  <a:rPr lang="en-US" sz="1000" dirty="0">
                    <a:solidFill>
                      <a:schemeClr val="bg1"/>
                    </a:solidFill>
                    <a:latin typeface="Montserrat" charset="0"/>
                    <a:ea typeface="Montserrat" charset="0"/>
                    <a:cs typeface="Montserrat" charset="0"/>
                  </a:rPr>
                  <a:t>TITLE TEXT</a:t>
                </a:r>
                <a:endParaRPr lang="en-US" sz="1000" dirty="0">
                  <a:solidFill>
                    <a:schemeClr val="bg1"/>
                  </a:solidFill>
                  <a:latin typeface="Montserrat Light" charset="0"/>
                  <a:ea typeface="Montserrat Light" charset="0"/>
                  <a:cs typeface="Montserrat Light" charset="0"/>
                </a:endParaRPr>
              </a:p>
            </p:txBody>
          </p:sp>
        </p:grpSp>
        <p:grpSp>
          <p:nvGrpSpPr>
            <p:cNvPr id="47" name="Group 46">
              <a:extLst>
                <a:ext uri="{FF2B5EF4-FFF2-40B4-BE49-F238E27FC236}">
                  <a16:creationId xmlns:a16="http://schemas.microsoft.com/office/drawing/2014/main" id="{C4C3320D-679C-44B7-9C2F-015FD83E85F5}"/>
                </a:ext>
              </a:extLst>
            </p:cNvPr>
            <p:cNvGrpSpPr/>
            <p:nvPr/>
          </p:nvGrpSpPr>
          <p:grpSpPr>
            <a:xfrm>
              <a:off x="9521370" y="4247774"/>
              <a:ext cx="1853743" cy="1437970"/>
              <a:chOff x="9521370" y="2370641"/>
              <a:chExt cx="1853743" cy="1437970"/>
            </a:xfrm>
          </p:grpSpPr>
          <p:sp>
            <p:nvSpPr>
              <p:cNvPr id="48" name="TextBox 47">
                <a:extLst>
                  <a:ext uri="{FF2B5EF4-FFF2-40B4-BE49-F238E27FC236}">
                    <a16:creationId xmlns:a16="http://schemas.microsoft.com/office/drawing/2014/main" id="{3D69F703-AF15-4FDA-AC89-AB5A282DDE30}"/>
                  </a:ext>
                </a:extLst>
              </p:cNvPr>
              <p:cNvSpPr txBox="1"/>
              <p:nvPr/>
            </p:nvSpPr>
            <p:spPr>
              <a:xfrm>
                <a:off x="9521370" y="2727353"/>
                <a:ext cx="1853743" cy="1081258"/>
              </a:xfrm>
              <a:prstGeom prst="rect">
                <a:avLst/>
              </a:prstGeom>
              <a:noFill/>
            </p:spPr>
            <p:txBody>
              <a:bodyPr wrap="square" rtlCol="0">
                <a:spAutoFit/>
              </a:bodyPr>
              <a:lstStyle/>
              <a:p>
                <a:pPr>
                  <a:lnSpc>
                    <a:spcPts val="2000"/>
                  </a:lnSpc>
                </a:pPr>
                <a:r>
                  <a:rPr lang="en-US" sz="900" dirty="0">
                    <a:solidFill>
                      <a:schemeClr val="bg1">
                        <a:lumMod val="75000"/>
                      </a:schemeClr>
                    </a:solidFill>
                    <a:latin typeface="Montserrat Light" charset="0"/>
                    <a:ea typeface="Montserrat Light" charset="0"/>
                    <a:cs typeface="Montserrat Light" charset="0"/>
                  </a:rPr>
                  <a:t>Have them for one. Living grass to for can't gathered creeping night lights divided void they're.</a:t>
                </a:r>
              </a:p>
            </p:txBody>
          </p:sp>
          <p:sp>
            <p:nvSpPr>
              <p:cNvPr id="49" name="TextBox 48">
                <a:extLst>
                  <a:ext uri="{FF2B5EF4-FFF2-40B4-BE49-F238E27FC236}">
                    <a16:creationId xmlns:a16="http://schemas.microsoft.com/office/drawing/2014/main" id="{99B58D43-4D8A-45CD-8507-FA79F1FF919A}"/>
                  </a:ext>
                </a:extLst>
              </p:cNvPr>
              <p:cNvSpPr txBox="1"/>
              <p:nvPr/>
            </p:nvSpPr>
            <p:spPr>
              <a:xfrm>
                <a:off x="9521370" y="2370641"/>
                <a:ext cx="1002448" cy="246221"/>
              </a:xfrm>
              <a:prstGeom prst="rect">
                <a:avLst/>
              </a:prstGeom>
              <a:noFill/>
            </p:spPr>
            <p:txBody>
              <a:bodyPr wrap="square" rtlCol="0">
                <a:spAutoFit/>
              </a:bodyPr>
              <a:lstStyle/>
              <a:p>
                <a:r>
                  <a:rPr lang="en-US" sz="1000" dirty="0">
                    <a:solidFill>
                      <a:schemeClr val="bg1"/>
                    </a:solidFill>
                    <a:latin typeface="Montserrat" charset="0"/>
                    <a:ea typeface="Montserrat" charset="0"/>
                    <a:cs typeface="Montserrat" charset="0"/>
                  </a:rPr>
                  <a:t>TITLE TEXT</a:t>
                </a:r>
                <a:endParaRPr lang="en-US" sz="1000" dirty="0">
                  <a:solidFill>
                    <a:schemeClr val="bg1"/>
                  </a:solidFill>
                  <a:latin typeface="Montserrat Light" charset="0"/>
                  <a:ea typeface="Montserrat Light" charset="0"/>
                  <a:cs typeface="Montserrat Light" charset="0"/>
                </a:endParaRPr>
              </a:p>
            </p:txBody>
          </p:sp>
        </p:grpSp>
      </p:grpSp>
      <p:grpSp>
        <p:nvGrpSpPr>
          <p:cNvPr id="52" name="Group 51">
            <a:extLst>
              <a:ext uri="{FF2B5EF4-FFF2-40B4-BE49-F238E27FC236}">
                <a16:creationId xmlns:a16="http://schemas.microsoft.com/office/drawing/2014/main" id="{52BB5385-2E66-4710-BB6D-41551AFCD30A}"/>
              </a:ext>
            </a:extLst>
          </p:cNvPr>
          <p:cNvGrpSpPr/>
          <p:nvPr/>
        </p:nvGrpSpPr>
        <p:grpSpPr>
          <a:xfrm>
            <a:off x="992757" y="1172256"/>
            <a:ext cx="1853743" cy="4513489"/>
            <a:chOff x="1378355" y="1172255"/>
            <a:chExt cx="1853743" cy="4513489"/>
          </a:xfrm>
        </p:grpSpPr>
        <p:grpSp>
          <p:nvGrpSpPr>
            <p:cNvPr id="53" name="Group 52">
              <a:extLst>
                <a:ext uri="{FF2B5EF4-FFF2-40B4-BE49-F238E27FC236}">
                  <a16:creationId xmlns:a16="http://schemas.microsoft.com/office/drawing/2014/main" id="{D541BAD6-92D4-429F-A8B1-8EB3484712C0}"/>
                </a:ext>
              </a:extLst>
            </p:cNvPr>
            <p:cNvGrpSpPr/>
            <p:nvPr/>
          </p:nvGrpSpPr>
          <p:grpSpPr>
            <a:xfrm>
              <a:off x="1378355" y="1172255"/>
              <a:ext cx="1853743" cy="1437970"/>
              <a:chOff x="9521370" y="2370641"/>
              <a:chExt cx="1853743" cy="1437970"/>
            </a:xfrm>
          </p:grpSpPr>
          <p:sp>
            <p:nvSpPr>
              <p:cNvPr id="57" name="TextBox 56">
                <a:extLst>
                  <a:ext uri="{FF2B5EF4-FFF2-40B4-BE49-F238E27FC236}">
                    <a16:creationId xmlns:a16="http://schemas.microsoft.com/office/drawing/2014/main" id="{DE4B33A7-169F-455C-9AE7-20215ACD583E}"/>
                  </a:ext>
                </a:extLst>
              </p:cNvPr>
              <p:cNvSpPr txBox="1"/>
              <p:nvPr/>
            </p:nvSpPr>
            <p:spPr>
              <a:xfrm>
                <a:off x="9521370" y="2727353"/>
                <a:ext cx="1853743" cy="1081258"/>
              </a:xfrm>
              <a:prstGeom prst="rect">
                <a:avLst/>
              </a:prstGeom>
              <a:noFill/>
            </p:spPr>
            <p:txBody>
              <a:bodyPr wrap="square" rtlCol="0">
                <a:spAutoFit/>
              </a:bodyPr>
              <a:lstStyle/>
              <a:p>
                <a:pPr algn="r">
                  <a:lnSpc>
                    <a:spcPts val="2000"/>
                  </a:lnSpc>
                </a:pPr>
                <a:r>
                  <a:rPr lang="en-US" sz="900" dirty="0">
                    <a:solidFill>
                      <a:schemeClr val="bg1">
                        <a:lumMod val="75000"/>
                      </a:schemeClr>
                    </a:solidFill>
                    <a:latin typeface="Montserrat Light" charset="0"/>
                    <a:ea typeface="Montserrat Light" charset="0"/>
                    <a:cs typeface="Montserrat Light" charset="0"/>
                  </a:rPr>
                  <a:t>Have them for one. Living grass to for can't gathered creeping night lights divided void they're.</a:t>
                </a:r>
              </a:p>
            </p:txBody>
          </p:sp>
          <p:sp>
            <p:nvSpPr>
              <p:cNvPr id="58" name="TextBox 57">
                <a:extLst>
                  <a:ext uri="{FF2B5EF4-FFF2-40B4-BE49-F238E27FC236}">
                    <a16:creationId xmlns:a16="http://schemas.microsoft.com/office/drawing/2014/main" id="{59365D40-9291-421A-8C2F-3CB1B0AFFFF7}"/>
                  </a:ext>
                </a:extLst>
              </p:cNvPr>
              <p:cNvSpPr txBox="1"/>
              <p:nvPr/>
            </p:nvSpPr>
            <p:spPr>
              <a:xfrm>
                <a:off x="10372665" y="2370641"/>
                <a:ext cx="1002448" cy="246221"/>
              </a:xfrm>
              <a:prstGeom prst="rect">
                <a:avLst/>
              </a:prstGeom>
              <a:noFill/>
            </p:spPr>
            <p:txBody>
              <a:bodyPr wrap="square" rtlCol="0">
                <a:spAutoFit/>
              </a:bodyPr>
              <a:lstStyle/>
              <a:p>
                <a:pPr algn="r"/>
                <a:r>
                  <a:rPr lang="en-US" sz="1000" dirty="0">
                    <a:solidFill>
                      <a:schemeClr val="bg1"/>
                    </a:solidFill>
                    <a:latin typeface="Montserrat" charset="0"/>
                    <a:ea typeface="Montserrat" charset="0"/>
                    <a:cs typeface="Montserrat" charset="0"/>
                  </a:rPr>
                  <a:t>TITLE TEXT</a:t>
                </a:r>
                <a:endParaRPr lang="en-US" sz="1000" dirty="0">
                  <a:solidFill>
                    <a:schemeClr val="bg1"/>
                  </a:solidFill>
                  <a:latin typeface="Montserrat Light" charset="0"/>
                  <a:ea typeface="Montserrat Light" charset="0"/>
                  <a:cs typeface="Montserrat Light" charset="0"/>
                </a:endParaRPr>
              </a:p>
            </p:txBody>
          </p:sp>
        </p:grpSp>
        <p:grpSp>
          <p:nvGrpSpPr>
            <p:cNvPr id="54" name="Group 53">
              <a:extLst>
                <a:ext uri="{FF2B5EF4-FFF2-40B4-BE49-F238E27FC236}">
                  <a16:creationId xmlns:a16="http://schemas.microsoft.com/office/drawing/2014/main" id="{38F5235A-4942-432A-BCF9-5C3801116C8B}"/>
                </a:ext>
              </a:extLst>
            </p:cNvPr>
            <p:cNvGrpSpPr/>
            <p:nvPr/>
          </p:nvGrpSpPr>
          <p:grpSpPr>
            <a:xfrm>
              <a:off x="1378355" y="4247774"/>
              <a:ext cx="1853743" cy="1437970"/>
              <a:chOff x="9521370" y="2370641"/>
              <a:chExt cx="1853743" cy="1437970"/>
            </a:xfrm>
          </p:grpSpPr>
          <p:sp>
            <p:nvSpPr>
              <p:cNvPr id="55" name="TextBox 54">
                <a:extLst>
                  <a:ext uri="{FF2B5EF4-FFF2-40B4-BE49-F238E27FC236}">
                    <a16:creationId xmlns:a16="http://schemas.microsoft.com/office/drawing/2014/main" id="{E791921A-6608-483A-800E-FA96283110B1}"/>
                  </a:ext>
                </a:extLst>
              </p:cNvPr>
              <p:cNvSpPr txBox="1"/>
              <p:nvPr/>
            </p:nvSpPr>
            <p:spPr>
              <a:xfrm>
                <a:off x="9521370" y="2727353"/>
                <a:ext cx="1853743" cy="1081258"/>
              </a:xfrm>
              <a:prstGeom prst="rect">
                <a:avLst/>
              </a:prstGeom>
              <a:noFill/>
            </p:spPr>
            <p:txBody>
              <a:bodyPr wrap="square" rtlCol="0">
                <a:spAutoFit/>
              </a:bodyPr>
              <a:lstStyle/>
              <a:p>
                <a:pPr algn="r">
                  <a:lnSpc>
                    <a:spcPts val="2000"/>
                  </a:lnSpc>
                </a:pPr>
                <a:r>
                  <a:rPr lang="en-US" sz="900" dirty="0">
                    <a:solidFill>
                      <a:schemeClr val="bg1">
                        <a:lumMod val="75000"/>
                      </a:schemeClr>
                    </a:solidFill>
                    <a:latin typeface="Montserrat Light" charset="0"/>
                    <a:ea typeface="Montserrat Light" charset="0"/>
                    <a:cs typeface="Montserrat Light" charset="0"/>
                  </a:rPr>
                  <a:t>Have them for one. Living grass to for can't gathered creeping night lights divided void they're.</a:t>
                </a:r>
              </a:p>
            </p:txBody>
          </p:sp>
          <p:sp>
            <p:nvSpPr>
              <p:cNvPr id="56" name="TextBox 55">
                <a:extLst>
                  <a:ext uri="{FF2B5EF4-FFF2-40B4-BE49-F238E27FC236}">
                    <a16:creationId xmlns:a16="http://schemas.microsoft.com/office/drawing/2014/main" id="{599373B2-B6C5-48DB-BB02-77A3414134F8}"/>
                  </a:ext>
                </a:extLst>
              </p:cNvPr>
              <p:cNvSpPr txBox="1"/>
              <p:nvPr/>
            </p:nvSpPr>
            <p:spPr>
              <a:xfrm>
                <a:off x="10372665" y="2370641"/>
                <a:ext cx="1002448" cy="246221"/>
              </a:xfrm>
              <a:prstGeom prst="rect">
                <a:avLst/>
              </a:prstGeom>
              <a:noFill/>
            </p:spPr>
            <p:txBody>
              <a:bodyPr wrap="square" rtlCol="0">
                <a:spAutoFit/>
              </a:bodyPr>
              <a:lstStyle/>
              <a:p>
                <a:pPr algn="r"/>
                <a:r>
                  <a:rPr lang="en-US" sz="1000" dirty="0">
                    <a:solidFill>
                      <a:schemeClr val="bg1"/>
                    </a:solidFill>
                    <a:latin typeface="Montserrat" charset="0"/>
                    <a:ea typeface="Montserrat" charset="0"/>
                    <a:cs typeface="Montserrat" charset="0"/>
                  </a:rPr>
                  <a:t>TITLE TEXT</a:t>
                </a:r>
                <a:endParaRPr lang="en-US" sz="1000" dirty="0">
                  <a:solidFill>
                    <a:schemeClr val="bg1"/>
                  </a:solidFill>
                  <a:latin typeface="Montserrat Light" charset="0"/>
                  <a:ea typeface="Montserrat Light" charset="0"/>
                  <a:cs typeface="Montserrat Light" charset="0"/>
                </a:endParaRPr>
              </a:p>
            </p:txBody>
          </p:sp>
        </p:grpSp>
      </p:grpSp>
      <p:cxnSp>
        <p:nvCxnSpPr>
          <p:cNvPr id="59" name="Straight Connector 58">
            <a:extLst>
              <a:ext uri="{FF2B5EF4-FFF2-40B4-BE49-F238E27FC236}">
                <a16:creationId xmlns:a16="http://schemas.microsoft.com/office/drawing/2014/main" id="{A84E03B5-8FD2-4928-8AA1-3716B542BBAD}"/>
              </a:ext>
            </a:extLst>
          </p:cNvPr>
          <p:cNvCxnSpPr/>
          <p:nvPr/>
        </p:nvCxnSpPr>
        <p:spPr>
          <a:xfrm>
            <a:off x="9459700" y="3429000"/>
            <a:ext cx="159657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7039F135-2B02-48A1-8A76-E57DE18B0FD8}"/>
              </a:ext>
            </a:extLst>
          </p:cNvPr>
          <p:cNvCxnSpPr/>
          <p:nvPr/>
        </p:nvCxnSpPr>
        <p:spPr>
          <a:xfrm>
            <a:off x="1135728" y="3429000"/>
            <a:ext cx="159657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75167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9BC38041-D9F2-4E1A-ABFF-EBCBA3D9F6A7}"/>
              </a:ext>
            </a:extLst>
          </p:cNvPr>
          <p:cNvPicPr>
            <a:picLocks noGrp="1" noChangeAspect="1"/>
          </p:cNvPicPr>
          <p:nvPr>
            <p:ph type="pic" sz="quarter" idx="18"/>
          </p:nvPr>
        </p:nvPicPr>
        <p:blipFill>
          <a:blip r:embed="rId2"/>
          <a:srcRect l="4248" r="4248"/>
          <a:stretch>
            <a:fillRect/>
          </a:stretch>
        </p:blipFill>
        <p:spPr/>
      </p:pic>
      <p:grpSp>
        <p:nvGrpSpPr>
          <p:cNvPr id="9" name="Group 8">
            <a:extLst>
              <a:ext uri="{FF2B5EF4-FFF2-40B4-BE49-F238E27FC236}">
                <a16:creationId xmlns:a16="http://schemas.microsoft.com/office/drawing/2014/main" id="{942B2882-D57D-4799-BC20-21091EECD7D0}"/>
              </a:ext>
            </a:extLst>
          </p:cNvPr>
          <p:cNvGrpSpPr/>
          <p:nvPr/>
        </p:nvGrpSpPr>
        <p:grpSpPr>
          <a:xfrm>
            <a:off x="696687" y="4469827"/>
            <a:ext cx="3033485" cy="1691484"/>
            <a:chOff x="696687" y="3813637"/>
            <a:chExt cx="3033485" cy="1691484"/>
          </a:xfrm>
        </p:grpSpPr>
        <p:sp>
          <p:nvSpPr>
            <p:cNvPr id="34" name="TextBox 33">
              <a:extLst>
                <a:ext uri="{FF2B5EF4-FFF2-40B4-BE49-F238E27FC236}">
                  <a16:creationId xmlns:a16="http://schemas.microsoft.com/office/drawing/2014/main" id="{4DA5FF7D-97BB-4B28-99A2-3A66901843F5}"/>
                </a:ext>
              </a:extLst>
            </p:cNvPr>
            <p:cNvSpPr txBox="1"/>
            <p:nvPr/>
          </p:nvSpPr>
          <p:spPr>
            <a:xfrm>
              <a:off x="696687" y="3813637"/>
              <a:ext cx="3033485" cy="861774"/>
            </a:xfrm>
            <a:prstGeom prst="rect">
              <a:avLst/>
            </a:prstGeom>
            <a:noFill/>
          </p:spPr>
          <p:txBody>
            <a:bodyPr wrap="square" rtlCol="0">
              <a:spAutoFit/>
            </a:bodyPr>
            <a:lstStyle/>
            <a:p>
              <a:pPr algn="r">
                <a:lnSpc>
                  <a:spcPts val="3000"/>
                </a:lnSpc>
              </a:pPr>
              <a:r>
                <a:rPr lang="en-US" sz="2500" b="1" spc="300" dirty="0">
                  <a:latin typeface="Montserrat Bold"/>
                  <a:ea typeface="Montserrat" charset="0"/>
                  <a:cs typeface="Montserrat" charset="0"/>
                </a:rPr>
                <a:t>LOREM IPSUM</a:t>
              </a:r>
            </a:p>
            <a:p>
              <a:pPr algn="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sp>
          <p:nvSpPr>
            <p:cNvPr id="37" name="TextBox 36">
              <a:extLst>
                <a:ext uri="{FF2B5EF4-FFF2-40B4-BE49-F238E27FC236}">
                  <a16:creationId xmlns:a16="http://schemas.microsoft.com/office/drawing/2014/main" id="{697ECECD-810E-43F6-BE76-12AFE133E697}"/>
                </a:ext>
              </a:extLst>
            </p:cNvPr>
            <p:cNvSpPr txBox="1"/>
            <p:nvPr/>
          </p:nvSpPr>
          <p:spPr>
            <a:xfrm>
              <a:off x="1364344" y="4936824"/>
              <a:ext cx="2365828" cy="568297"/>
            </a:xfrm>
            <a:prstGeom prst="rect">
              <a:avLst/>
            </a:prstGeom>
            <a:noFill/>
          </p:spPr>
          <p:txBody>
            <a:bodyPr wrap="square" rtlCol="0">
              <a:spAutoFit/>
            </a:bodyPr>
            <a:lstStyle/>
            <a:p>
              <a:pPr algn="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divided void they're.</a:t>
              </a:r>
            </a:p>
          </p:txBody>
        </p:sp>
      </p:grpSp>
      <p:grpSp>
        <p:nvGrpSpPr>
          <p:cNvPr id="12" name="Group 11">
            <a:extLst>
              <a:ext uri="{FF2B5EF4-FFF2-40B4-BE49-F238E27FC236}">
                <a16:creationId xmlns:a16="http://schemas.microsoft.com/office/drawing/2014/main" id="{72DC551C-AA16-4D9F-9357-2E8243971C95}"/>
              </a:ext>
            </a:extLst>
          </p:cNvPr>
          <p:cNvGrpSpPr/>
          <p:nvPr/>
        </p:nvGrpSpPr>
        <p:grpSpPr>
          <a:xfrm>
            <a:off x="8461828" y="696689"/>
            <a:ext cx="2888342" cy="1691484"/>
            <a:chOff x="8461828" y="4469827"/>
            <a:chExt cx="2888342" cy="1691484"/>
          </a:xfrm>
        </p:grpSpPr>
        <p:grpSp>
          <p:nvGrpSpPr>
            <p:cNvPr id="10" name="Group 9">
              <a:extLst>
                <a:ext uri="{FF2B5EF4-FFF2-40B4-BE49-F238E27FC236}">
                  <a16:creationId xmlns:a16="http://schemas.microsoft.com/office/drawing/2014/main" id="{B9255E1A-F412-430B-8B65-319517982748}"/>
                </a:ext>
              </a:extLst>
            </p:cNvPr>
            <p:cNvGrpSpPr/>
            <p:nvPr/>
          </p:nvGrpSpPr>
          <p:grpSpPr>
            <a:xfrm>
              <a:off x="8461828" y="4469827"/>
              <a:ext cx="1461950" cy="377110"/>
              <a:chOff x="2166624" y="4913658"/>
              <a:chExt cx="1461950" cy="377110"/>
            </a:xfrm>
          </p:grpSpPr>
          <p:sp>
            <p:nvSpPr>
              <p:cNvPr id="55" name="Rectangle: Rounded Corners 54">
                <a:extLst>
                  <a:ext uri="{FF2B5EF4-FFF2-40B4-BE49-F238E27FC236}">
                    <a16:creationId xmlns:a16="http://schemas.microsoft.com/office/drawing/2014/main" id="{50878E8A-7A48-426E-A670-10CE9A90D872}"/>
                  </a:ext>
                </a:extLst>
              </p:cNvPr>
              <p:cNvSpPr/>
              <p:nvPr/>
            </p:nvSpPr>
            <p:spPr>
              <a:xfrm>
                <a:off x="2166624" y="4913658"/>
                <a:ext cx="1461950" cy="377110"/>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9635FEEE-B038-4482-84C2-CE5AAEEBD8D8}"/>
                  </a:ext>
                </a:extLst>
              </p:cNvPr>
              <p:cNvSpPr txBox="1"/>
              <p:nvPr/>
            </p:nvSpPr>
            <p:spPr>
              <a:xfrm>
                <a:off x="2413549" y="4979103"/>
                <a:ext cx="968100" cy="246221"/>
              </a:xfrm>
              <a:prstGeom prst="rect">
                <a:avLst/>
              </a:prstGeom>
              <a:noFill/>
            </p:spPr>
            <p:txBody>
              <a:bodyPr wrap="square" rtlCol="0">
                <a:spAutoFit/>
              </a:bodyPr>
              <a:lstStyle/>
              <a:p>
                <a:pPr algn="ctr"/>
                <a:r>
                  <a:rPr lang="en-US" sz="1000" dirty="0">
                    <a:latin typeface="+mj-lt"/>
                    <a:ea typeface="Montserrat Light" charset="0"/>
                    <a:cs typeface="Montserrat Light" charset="0"/>
                  </a:rPr>
                  <a:t>EXAMPLE</a:t>
                </a:r>
              </a:p>
            </p:txBody>
          </p:sp>
        </p:grpSp>
        <p:sp>
          <p:nvSpPr>
            <p:cNvPr id="57" name="TextBox 56">
              <a:extLst>
                <a:ext uri="{FF2B5EF4-FFF2-40B4-BE49-F238E27FC236}">
                  <a16:creationId xmlns:a16="http://schemas.microsoft.com/office/drawing/2014/main" id="{B27D7D13-B8F6-47CE-BC8B-D60CE19D38DA}"/>
                </a:ext>
              </a:extLst>
            </p:cNvPr>
            <p:cNvSpPr txBox="1"/>
            <p:nvPr/>
          </p:nvSpPr>
          <p:spPr>
            <a:xfrm>
              <a:off x="8461828" y="5336533"/>
              <a:ext cx="2888342"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wherein seas our appear him, were they're and divided void they're.</a:t>
              </a:r>
            </a:p>
          </p:txBody>
        </p:sp>
      </p:grpSp>
      <p:pic>
        <p:nvPicPr>
          <p:cNvPr id="22" name="Picture Placeholder 21">
            <a:extLst>
              <a:ext uri="{FF2B5EF4-FFF2-40B4-BE49-F238E27FC236}">
                <a16:creationId xmlns:a16="http://schemas.microsoft.com/office/drawing/2014/main" id="{9D67DA5D-B38B-4802-998B-91F2CA257FD8}"/>
              </a:ext>
            </a:extLst>
          </p:cNvPr>
          <p:cNvPicPr>
            <a:picLocks noGrp="1" noChangeAspect="1"/>
          </p:cNvPicPr>
          <p:nvPr>
            <p:ph type="pic" sz="quarter" idx="17"/>
          </p:nvPr>
        </p:nvPicPr>
        <p:blipFill rotWithShape="1">
          <a:blip r:embed="rId3"/>
          <a:srcRect t="32114" b="8988"/>
          <a:stretch/>
        </p:blipFill>
        <p:spPr>
          <a:xfrm>
            <a:off x="696688" y="696690"/>
            <a:ext cx="3551462" cy="2732311"/>
          </a:xfrm>
        </p:spPr>
      </p:pic>
      <p:sp>
        <p:nvSpPr>
          <p:cNvPr id="60" name="Freeform: Shape 59">
            <a:extLst>
              <a:ext uri="{FF2B5EF4-FFF2-40B4-BE49-F238E27FC236}">
                <a16:creationId xmlns:a16="http://schemas.microsoft.com/office/drawing/2014/main" id="{6D405D70-2929-4C8F-BFBA-15BC82F17DE8}"/>
              </a:ext>
            </a:extLst>
          </p:cNvPr>
          <p:cNvSpPr/>
          <p:nvPr/>
        </p:nvSpPr>
        <p:spPr>
          <a:xfrm>
            <a:off x="696688" y="696690"/>
            <a:ext cx="3551462" cy="2732311"/>
          </a:xfrm>
          <a:custGeom>
            <a:avLst/>
            <a:gdLst>
              <a:gd name="connsiteX0" fmla="*/ 0 w 3551462"/>
              <a:gd name="connsiteY0" fmla="*/ 0 h 2732311"/>
              <a:gd name="connsiteX1" fmla="*/ 3551462 w 3551462"/>
              <a:gd name="connsiteY1" fmla="*/ 0 h 2732311"/>
              <a:gd name="connsiteX2" fmla="*/ 3551462 w 3551462"/>
              <a:gd name="connsiteY2" fmla="*/ 2732311 h 2732311"/>
              <a:gd name="connsiteX3" fmla="*/ 0 w 3551462"/>
              <a:gd name="connsiteY3" fmla="*/ 2732311 h 2732311"/>
            </a:gdLst>
            <a:ahLst/>
            <a:cxnLst>
              <a:cxn ang="0">
                <a:pos x="connsiteX0" y="connsiteY0"/>
              </a:cxn>
              <a:cxn ang="0">
                <a:pos x="connsiteX1" y="connsiteY1"/>
              </a:cxn>
              <a:cxn ang="0">
                <a:pos x="connsiteX2" y="connsiteY2"/>
              </a:cxn>
              <a:cxn ang="0">
                <a:pos x="connsiteX3" y="connsiteY3"/>
              </a:cxn>
            </a:cxnLst>
            <a:rect l="l" t="t" r="r" b="b"/>
            <a:pathLst>
              <a:path w="3551462" h="2732311">
                <a:moveTo>
                  <a:pt x="0" y="0"/>
                </a:moveTo>
                <a:lnTo>
                  <a:pt x="3551462" y="0"/>
                </a:lnTo>
                <a:lnTo>
                  <a:pt x="3551462" y="2732311"/>
                </a:lnTo>
                <a:lnTo>
                  <a:pt x="0" y="2732311"/>
                </a:lnTo>
                <a:close/>
              </a:path>
            </a:pathLst>
          </a:cu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Picture Placeholder 65">
            <a:extLst>
              <a:ext uri="{FF2B5EF4-FFF2-40B4-BE49-F238E27FC236}">
                <a16:creationId xmlns:a16="http://schemas.microsoft.com/office/drawing/2014/main" id="{FC57CC0A-397F-473B-9D57-04540BFD6CC1}"/>
              </a:ext>
            </a:extLst>
          </p:cNvPr>
          <p:cNvPicPr>
            <a:picLocks noGrp="1" noChangeAspect="1"/>
          </p:cNvPicPr>
          <p:nvPr>
            <p:ph type="pic" sz="quarter" idx="19"/>
          </p:nvPr>
        </p:nvPicPr>
        <p:blipFill>
          <a:blip r:embed="rId4"/>
          <a:srcRect l="6672" r="6672"/>
          <a:stretch>
            <a:fillRect/>
          </a:stretch>
        </p:blipFill>
        <p:spPr/>
      </p:pic>
    </p:spTree>
    <p:extLst>
      <p:ext uri="{BB962C8B-B14F-4D97-AF65-F5344CB8AC3E}">
        <p14:creationId xmlns:p14="http://schemas.microsoft.com/office/powerpoint/2010/main" val="9919374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783BAE54-C9CE-46DF-B5E0-933C0EE16C54}"/>
              </a:ext>
            </a:extLst>
          </p:cNvPr>
          <p:cNvPicPr>
            <a:picLocks noGrp="1" noChangeAspect="1"/>
          </p:cNvPicPr>
          <p:nvPr>
            <p:ph type="pic" sz="quarter" idx="17"/>
          </p:nvPr>
        </p:nvPicPr>
        <p:blipFill>
          <a:blip r:embed="rId2"/>
          <a:srcRect l="1824" r="1824"/>
          <a:stretch>
            <a:fillRect/>
          </a:stretch>
        </p:blipFill>
        <p:spPr/>
      </p:pic>
      <p:pic>
        <p:nvPicPr>
          <p:cNvPr id="13" name="Picture Placeholder 12">
            <a:extLst>
              <a:ext uri="{FF2B5EF4-FFF2-40B4-BE49-F238E27FC236}">
                <a16:creationId xmlns:a16="http://schemas.microsoft.com/office/drawing/2014/main" id="{AB557304-8D07-49DF-AE6F-E5BE3126781C}"/>
              </a:ext>
            </a:extLst>
          </p:cNvPr>
          <p:cNvPicPr>
            <a:picLocks noGrp="1" noChangeAspect="1"/>
          </p:cNvPicPr>
          <p:nvPr>
            <p:ph type="pic" sz="quarter" idx="18"/>
          </p:nvPr>
        </p:nvPicPr>
        <p:blipFill>
          <a:blip r:embed="rId3"/>
          <a:srcRect l="4577" r="4577"/>
          <a:stretch>
            <a:fillRect/>
          </a:stretch>
        </p:blipFill>
        <p:spPr/>
      </p:pic>
      <p:sp>
        <p:nvSpPr>
          <p:cNvPr id="101" name="Freeform: Shape 100">
            <a:extLst>
              <a:ext uri="{FF2B5EF4-FFF2-40B4-BE49-F238E27FC236}">
                <a16:creationId xmlns:a16="http://schemas.microsoft.com/office/drawing/2014/main" id="{36E59CFC-3978-4742-9DD7-5B527FA00A79}"/>
              </a:ext>
            </a:extLst>
          </p:cNvPr>
          <p:cNvSpPr/>
          <p:nvPr/>
        </p:nvSpPr>
        <p:spPr>
          <a:xfrm flipH="1">
            <a:off x="8014911" y="2554515"/>
            <a:ext cx="3480401" cy="4303486"/>
          </a:xfrm>
          <a:custGeom>
            <a:avLst/>
            <a:gdLst>
              <a:gd name="connsiteX0" fmla="*/ 3480401 w 3480401"/>
              <a:gd name="connsiteY0" fmla="*/ 0 h 3409950"/>
              <a:gd name="connsiteX1" fmla="*/ 0 w 3480401"/>
              <a:gd name="connsiteY1" fmla="*/ 0 h 3409950"/>
              <a:gd name="connsiteX2" fmla="*/ 0 w 3480401"/>
              <a:gd name="connsiteY2" fmla="*/ 3409950 h 3409950"/>
              <a:gd name="connsiteX3" fmla="*/ 3480401 w 3480401"/>
              <a:gd name="connsiteY3" fmla="*/ 3409950 h 3409950"/>
              <a:gd name="connsiteX4" fmla="*/ 3480401 w 3480401"/>
              <a:gd name="connsiteY4" fmla="*/ 0 h 3409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0401" h="3409950">
                <a:moveTo>
                  <a:pt x="3480401" y="0"/>
                </a:moveTo>
                <a:lnTo>
                  <a:pt x="0" y="0"/>
                </a:lnTo>
                <a:lnTo>
                  <a:pt x="0" y="3409950"/>
                </a:lnTo>
                <a:lnTo>
                  <a:pt x="3480401" y="3409950"/>
                </a:lnTo>
                <a:lnTo>
                  <a:pt x="3480401"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Shape 99">
            <a:extLst>
              <a:ext uri="{FF2B5EF4-FFF2-40B4-BE49-F238E27FC236}">
                <a16:creationId xmlns:a16="http://schemas.microsoft.com/office/drawing/2014/main" id="{D7C65D5F-9DC5-4E02-8B6D-6CF9E1D0E41E}"/>
              </a:ext>
            </a:extLst>
          </p:cNvPr>
          <p:cNvSpPr/>
          <p:nvPr/>
        </p:nvSpPr>
        <p:spPr>
          <a:xfrm flipH="1">
            <a:off x="4355797" y="1"/>
            <a:ext cx="3480401" cy="4303486"/>
          </a:xfrm>
          <a:custGeom>
            <a:avLst/>
            <a:gdLst>
              <a:gd name="connsiteX0" fmla="*/ 3480401 w 3480401"/>
              <a:gd name="connsiteY0" fmla="*/ 0 h 3409950"/>
              <a:gd name="connsiteX1" fmla="*/ 0 w 3480401"/>
              <a:gd name="connsiteY1" fmla="*/ 0 h 3409950"/>
              <a:gd name="connsiteX2" fmla="*/ 0 w 3480401"/>
              <a:gd name="connsiteY2" fmla="*/ 3409950 h 3409950"/>
              <a:gd name="connsiteX3" fmla="*/ 3480401 w 3480401"/>
              <a:gd name="connsiteY3" fmla="*/ 3409950 h 3409950"/>
              <a:gd name="connsiteX4" fmla="*/ 3480401 w 3480401"/>
              <a:gd name="connsiteY4" fmla="*/ 0 h 3409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0401" h="3409950">
                <a:moveTo>
                  <a:pt x="3480401" y="0"/>
                </a:moveTo>
                <a:lnTo>
                  <a:pt x="0" y="0"/>
                </a:lnTo>
                <a:lnTo>
                  <a:pt x="0" y="3409950"/>
                </a:lnTo>
                <a:lnTo>
                  <a:pt x="3480401" y="3409950"/>
                </a:lnTo>
                <a:lnTo>
                  <a:pt x="3480401"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Shape 98">
            <a:extLst>
              <a:ext uri="{FF2B5EF4-FFF2-40B4-BE49-F238E27FC236}">
                <a16:creationId xmlns:a16="http://schemas.microsoft.com/office/drawing/2014/main" id="{0F845496-5261-4BCF-AC7D-81239240A060}"/>
              </a:ext>
            </a:extLst>
          </p:cNvPr>
          <p:cNvSpPr/>
          <p:nvPr/>
        </p:nvSpPr>
        <p:spPr>
          <a:xfrm flipH="1">
            <a:off x="696686" y="2554515"/>
            <a:ext cx="3480401" cy="4303486"/>
          </a:xfrm>
          <a:custGeom>
            <a:avLst/>
            <a:gdLst>
              <a:gd name="connsiteX0" fmla="*/ 3480401 w 3480401"/>
              <a:gd name="connsiteY0" fmla="*/ 0 h 3409950"/>
              <a:gd name="connsiteX1" fmla="*/ 0 w 3480401"/>
              <a:gd name="connsiteY1" fmla="*/ 0 h 3409950"/>
              <a:gd name="connsiteX2" fmla="*/ 0 w 3480401"/>
              <a:gd name="connsiteY2" fmla="*/ 3409950 h 3409950"/>
              <a:gd name="connsiteX3" fmla="*/ 3480401 w 3480401"/>
              <a:gd name="connsiteY3" fmla="*/ 3409950 h 3409950"/>
              <a:gd name="connsiteX4" fmla="*/ 3480401 w 3480401"/>
              <a:gd name="connsiteY4" fmla="*/ 0 h 3409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0401" h="3409950">
                <a:moveTo>
                  <a:pt x="3480401" y="0"/>
                </a:moveTo>
                <a:lnTo>
                  <a:pt x="0" y="0"/>
                </a:lnTo>
                <a:lnTo>
                  <a:pt x="0" y="3409950"/>
                </a:lnTo>
                <a:lnTo>
                  <a:pt x="3480401" y="3409950"/>
                </a:lnTo>
                <a:lnTo>
                  <a:pt x="3480401"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11474B08-E345-465A-BADF-41AF41791349}"/>
              </a:ext>
            </a:extLst>
          </p:cNvPr>
          <p:cNvGrpSpPr/>
          <p:nvPr/>
        </p:nvGrpSpPr>
        <p:grpSpPr>
          <a:xfrm>
            <a:off x="1361794" y="3050825"/>
            <a:ext cx="2150188" cy="3110487"/>
            <a:chOff x="1329612" y="1978315"/>
            <a:chExt cx="2150188" cy="3110487"/>
          </a:xfrm>
        </p:grpSpPr>
        <p:grpSp>
          <p:nvGrpSpPr>
            <p:cNvPr id="78" name="Group 77">
              <a:extLst>
                <a:ext uri="{FF2B5EF4-FFF2-40B4-BE49-F238E27FC236}">
                  <a16:creationId xmlns:a16="http://schemas.microsoft.com/office/drawing/2014/main" id="{E2FC96AC-D009-40A2-9060-8514D5325055}"/>
                </a:ext>
              </a:extLst>
            </p:cNvPr>
            <p:cNvGrpSpPr/>
            <p:nvPr/>
          </p:nvGrpSpPr>
          <p:grpSpPr>
            <a:xfrm>
              <a:off x="1387668" y="3040949"/>
              <a:ext cx="2092132" cy="1485290"/>
              <a:chOff x="962102" y="2538661"/>
              <a:chExt cx="2092132" cy="1485290"/>
            </a:xfrm>
          </p:grpSpPr>
          <p:sp>
            <p:nvSpPr>
              <p:cNvPr id="82" name="TextBox 81">
                <a:extLst>
                  <a:ext uri="{FF2B5EF4-FFF2-40B4-BE49-F238E27FC236}">
                    <a16:creationId xmlns:a16="http://schemas.microsoft.com/office/drawing/2014/main" id="{6E0D81E5-33B2-40B4-890F-D375F5CC0017}"/>
                  </a:ext>
                </a:extLst>
              </p:cNvPr>
              <p:cNvSpPr txBox="1"/>
              <p:nvPr/>
            </p:nvSpPr>
            <p:spPr>
              <a:xfrm>
                <a:off x="962103" y="2538661"/>
                <a:ext cx="1525812" cy="246221"/>
              </a:xfrm>
              <a:prstGeom prst="rect">
                <a:avLst/>
              </a:prstGeom>
              <a:noFill/>
            </p:spPr>
            <p:txBody>
              <a:bodyPr wrap="square" rtlCol="0">
                <a:spAutoFit/>
              </a:bodyPr>
              <a:lstStyle/>
              <a:p>
                <a:r>
                  <a:rPr lang="en-US" sz="1000" b="1" dirty="0">
                    <a:latin typeface="Montserrat" charset="0"/>
                    <a:ea typeface="Montserrat" charset="0"/>
                    <a:cs typeface="Montserrat" charset="0"/>
                  </a:rPr>
                  <a:t>TITLE TEXT HERE</a:t>
                </a:r>
                <a:endParaRPr lang="en-US" sz="1000" b="1" dirty="0">
                  <a:latin typeface="Montserrat Light" charset="0"/>
                  <a:ea typeface="Montserrat Light" charset="0"/>
                  <a:cs typeface="Montserrat Light" charset="0"/>
                </a:endParaRPr>
              </a:p>
            </p:txBody>
          </p:sp>
          <p:sp>
            <p:nvSpPr>
              <p:cNvPr id="83" name="TextBox 82">
                <a:extLst>
                  <a:ext uri="{FF2B5EF4-FFF2-40B4-BE49-F238E27FC236}">
                    <a16:creationId xmlns:a16="http://schemas.microsoft.com/office/drawing/2014/main" id="{414E8CF7-EE6F-4DDE-B73D-B5C9F99282BD}"/>
                  </a:ext>
                </a:extLst>
              </p:cNvPr>
              <p:cNvSpPr txBox="1"/>
              <p:nvPr/>
            </p:nvSpPr>
            <p:spPr>
              <a:xfrm>
                <a:off x="962102" y="2917686"/>
                <a:ext cx="2092132"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wherein seas our seas place and won't appear him, were divided void they're.</a:t>
                </a:r>
              </a:p>
            </p:txBody>
          </p:sp>
        </p:grpSp>
        <p:sp>
          <p:nvSpPr>
            <p:cNvPr id="79" name="TextBox 78">
              <a:extLst>
                <a:ext uri="{FF2B5EF4-FFF2-40B4-BE49-F238E27FC236}">
                  <a16:creationId xmlns:a16="http://schemas.microsoft.com/office/drawing/2014/main" id="{09333473-7A8C-4A29-9B1E-F539B82C61C4}"/>
                </a:ext>
              </a:extLst>
            </p:cNvPr>
            <p:cNvSpPr txBox="1"/>
            <p:nvPr/>
          </p:nvSpPr>
          <p:spPr>
            <a:xfrm>
              <a:off x="1329612" y="1978315"/>
              <a:ext cx="1235594" cy="861774"/>
            </a:xfrm>
            <a:prstGeom prst="rect">
              <a:avLst/>
            </a:prstGeom>
            <a:noFill/>
          </p:spPr>
          <p:txBody>
            <a:bodyPr wrap="square" rtlCol="0">
              <a:spAutoFit/>
            </a:bodyPr>
            <a:lstStyle/>
            <a:p>
              <a:r>
                <a:rPr lang="en-US" sz="5000" b="1" spc="300" dirty="0">
                  <a:latin typeface="Montserrat Thin" panose="00000300000000000000" pitchFamily="50" charset="0"/>
                  <a:ea typeface="Montserrat" charset="0"/>
                  <a:cs typeface="Montserrat" charset="0"/>
                </a:rPr>
                <a:t>01</a:t>
              </a:r>
            </a:p>
          </p:txBody>
        </p:sp>
        <p:sp>
          <p:nvSpPr>
            <p:cNvPr id="80" name="Rectangle: Rounded Corners 79">
              <a:extLst>
                <a:ext uri="{FF2B5EF4-FFF2-40B4-BE49-F238E27FC236}">
                  <a16:creationId xmlns:a16="http://schemas.microsoft.com/office/drawing/2014/main" id="{49D25F53-5685-459C-83E6-1C8E23D92FEB}"/>
                </a:ext>
              </a:extLst>
            </p:cNvPr>
            <p:cNvSpPr/>
            <p:nvPr/>
          </p:nvSpPr>
          <p:spPr>
            <a:xfrm>
              <a:off x="1516097" y="4725798"/>
              <a:ext cx="1302134" cy="363004"/>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TextBox 80">
              <a:extLst>
                <a:ext uri="{FF2B5EF4-FFF2-40B4-BE49-F238E27FC236}">
                  <a16:creationId xmlns:a16="http://schemas.microsoft.com/office/drawing/2014/main" id="{20CCAF20-40BF-4DCC-8D25-46DF499FC07C}"/>
                </a:ext>
              </a:extLst>
            </p:cNvPr>
            <p:cNvSpPr txBox="1"/>
            <p:nvPr/>
          </p:nvSpPr>
          <p:spPr>
            <a:xfrm>
              <a:off x="1769119" y="4784189"/>
              <a:ext cx="796087" cy="246221"/>
            </a:xfrm>
            <a:prstGeom prst="rect">
              <a:avLst/>
            </a:prstGeom>
            <a:noFill/>
          </p:spPr>
          <p:txBody>
            <a:bodyPr wrap="square" rtlCol="0">
              <a:spAutoFit/>
            </a:bodyPr>
            <a:lstStyle/>
            <a:p>
              <a:pPr algn="ctr"/>
              <a:r>
                <a:rPr lang="en-US" sz="1000" spc="300" dirty="0">
                  <a:latin typeface="Montserrat" charset="0"/>
                  <a:ea typeface="Montserrat" charset="0"/>
                  <a:cs typeface="Montserrat" charset="0"/>
                </a:rPr>
                <a:t>MORE</a:t>
              </a:r>
              <a:endParaRPr lang="en-US" sz="1000" spc="300" dirty="0">
                <a:latin typeface="Montserrat Light" charset="0"/>
                <a:ea typeface="Montserrat Light" charset="0"/>
                <a:cs typeface="Montserrat Light" charset="0"/>
              </a:endParaRPr>
            </a:p>
          </p:txBody>
        </p:sp>
      </p:grpSp>
      <p:grpSp>
        <p:nvGrpSpPr>
          <p:cNvPr id="85" name="Group 84">
            <a:extLst>
              <a:ext uri="{FF2B5EF4-FFF2-40B4-BE49-F238E27FC236}">
                <a16:creationId xmlns:a16="http://schemas.microsoft.com/office/drawing/2014/main" id="{65F5EE45-9465-45E1-800B-2D2030B08A18}"/>
              </a:ext>
            </a:extLst>
          </p:cNvPr>
          <p:cNvGrpSpPr/>
          <p:nvPr/>
        </p:nvGrpSpPr>
        <p:grpSpPr>
          <a:xfrm>
            <a:off x="5020904" y="696688"/>
            <a:ext cx="2150188" cy="3110487"/>
            <a:chOff x="1329612" y="1978315"/>
            <a:chExt cx="2150188" cy="3110487"/>
          </a:xfrm>
        </p:grpSpPr>
        <p:grpSp>
          <p:nvGrpSpPr>
            <p:cNvPr id="86" name="Group 85">
              <a:extLst>
                <a:ext uri="{FF2B5EF4-FFF2-40B4-BE49-F238E27FC236}">
                  <a16:creationId xmlns:a16="http://schemas.microsoft.com/office/drawing/2014/main" id="{F49F65D7-0AEC-4DDC-A845-6595E94DEF4E}"/>
                </a:ext>
              </a:extLst>
            </p:cNvPr>
            <p:cNvGrpSpPr/>
            <p:nvPr/>
          </p:nvGrpSpPr>
          <p:grpSpPr>
            <a:xfrm>
              <a:off x="1387668" y="3040949"/>
              <a:ext cx="2092132" cy="1485290"/>
              <a:chOff x="962102" y="2538661"/>
              <a:chExt cx="2092132" cy="1485290"/>
            </a:xfrm>
          </p:grpSpPr>
          <p:sp>
            <p:nvSpPr>
              <p:cNvPr id="90" name="TextBox 89">
                <a:extLst>
                  <a:ext uri="{FF2B5EF4-FFF2-40B4-BE49-F238E27FC236}">
                    <a16:creationId xmlns:a16="http://schemas.microsoft.com/office/drawing/2014/main" id="{95CAC535-C155-4146-8C42-A6566FE8149B}"/>
                  </a:ext>
                </a:extLst>
              </p:cNvPr>
              <p:cNvSpPr txBox="1"/>
              <p:nvPr/>
            </p:nvSpPr>
            <p:spPr>
              <a:xfrm>
                <a:off x="962103" y="2538661"/>
                <a:ext cx="1525812" cy="246221"/>
              </a:xfrm>
              <a:prstGeom prst="rect">
                <a:avLst/>
              </a:prstGeom>
              <a:noFill/>
            </p:spPr>
            <p:txBody>
              <a:bodyPr wrap="square" rtlCol="0">
                <a:spAutoFit/>
              </a:bodyPr>
              <a:lstStyle/>
              <a:p>
                <a:r>
                  <a:rPr lang="en-US" sz="1000" b="1" dirty="0">
                    <a:latin typeface="Montserrat" charset="0"/>
                    <a:ea typeface="Montserrat" charset="0"/>
                    <a:cs typeface="Montserrat" charset="0"/>
                  </a:rPr>
                  <a:t>TITLE TEXT HERE</a:t>
                </a:r>
                <a:endParaRPr lang="en-US" sz="1000" b="1" dirty="0">
                  <a:latin typeface="Montserrat Light" charset="0"/>
                  <a:ea typeface="Montserrat Light" charset="0"/>
                  <a:cs typeface="Montserrat Light" charset="0"/>
                </a:endParaRPr>
              </a:p>
            </p:txBody>
          </p:sp>
          <p:sp>
            <p:nvSpPr>
              <p:cNvPr id="91" name="TextBox 90">
                <a:extLst>
                  <a:ext uri="{FF2B5EF4-FFF2-40B4-BE49-F238E27FC236}">
                    <a16:creationId xmlns:a16="http://schemas.microsoft.com/office/drawing/2014/main" id="{D47EB0CE-71BD-4FF9-9435-CC4600CEC65D}"/>
                  </a:ext>
                </a:extLst>
              </p:cNvPr>
              <p:cNvSpPr txBox="1"/>
              <p:nvPr/>
            </p:nvSpPr>
            <p:spPr>
              <a:xfrm>
                <a:off x="962102" y="2917686"/>
                <a:ext cx="2092132"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wherein seas our seas place and won't appear him, were divided void they're.</a:t>
                </a:r>
              </a:p>
            </p:txBody>
          </p:sp>
        </p:grpSp>
        <p:sp>
          <p:nvSpPr>
            <p:cNvPr id="87" name="TextBox 86">
              <a:extLst>
                <a:ext uri="{FF2B5EF4-FFF2-40B4-BE49-F238E27FC236}">
                  <a16:creationId xmlns:a16="http://schemas.microsoft.com/office/drawing/2014/main" id="{5142B530-7CEB-4F66-8B01-9F24AAEA4F85}"/>
                </a:ext>
              </a:extLst>
            </p:cNvPr>
            <p:cNvSpPr txBox="1"/>
            <p:nvPr/>
          </p:nvSpPr>
          <p:spPr>
            <a:xfrm>
              <a:off x="1329612" y="1978315"/>
              <a:ext cx="1235594" cy="861774"/>
            </a:xfrm>
            <a:prstGeom prst="rect">
              <a:avLst/>
            </a:prstGeom>
            <a:noFill/>
          </p:spPr>
          <p:txBody>
            <a:bodyPr wrap="square" rtlCol="0">
              <a:spAutoFit/>
            </a:bodyPr>
            <a:lstStyle/>
            <a:p>
              <a:r>
                <a:rPr lang="en-US" sz="5000" b="1" spc="300" dirty="0">
                  <a:latin typeface="Montserrat Thin" panose="00000300000000000000" pitchFamily="50" charset="0"/>
                  <a:ea typeface="Montserrat" charset="0"/>
                  <a:cs typeface="Montserrat" charset="0"/>
                </a:rPr>
                <a:t>02</a:t>
              </a:r>
            </a:p>
          </p:txBody>
        </p:sp>
        <p:sp>
          <p:nvSpPr>
            <p:cNvPr id="88" name="Rectangle: Rounded Corners 87">
              <a:extLst>
                <a:ext uri="{FF2B5EF4-FFF2-40B4-BE49-F238E27FC236}">
                  <a16:creationId xmlns:a16="http://schemas.microsoft.com/office/drawing/2014/main" id="{6AF42907-442F-47E2-B811-6564DB6BC61F}"/>
                </a:ext>
              </a:extLst>
            </p:cNvPr>
            <p:cNvSpPr/>
            <p:nvPr/>
          </p:nvSpPr>
          <p:spPr>
            <a:xfrm>
              <a:off x="1516097" y="4725798"/>
              <a:ext cx="1302134" cy="363004"/>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a:extLst>
                <a:ext uri="{FF2B5EF4-FFF2-40B4-BE49-F238E27FC236}">
                  <a16:creationId xmlns:a16="http://schemas.microsoft.com/office/drawing/2014/main" id="{5D710FF3-D96E-4DE3-ADEF-1AAE911B8F0F}"/>
                </a:ext>
              </a:extLst>
            </p:cNvPr>
            <p:cNvSpPr txBox="1"/>
            <p:nvPr/>
          </p:nvSpPr>
          <p:spPr>
            <a:xfrm>
              <a:off x="1769119" y="4784189"/>
              <a:ext cx="796087" cy="246221"/>
            </a:xfrm>
            <a:prstGeom prst="rect">
              <a:avLst/>
            </a:prstGeom>
            <a:noFill/>
          </p:spPr>
          <p:txBody>
            <a:bodyPr wrap="square" rtlCol="0">
              <a:spAutoFit/>
            </a:bodyPr>
            <a:lstStyle/>
            <a:p>
              <a:pPr algn="ctr"/>
              <a:r>
                <a:rPr lang="en-US" sz="1000" spc="300" dirty="0">
                  <a:latin typeface="Montserrat" charset="0"/>
                  <a:ea typeface="Montserrat" charset="0"/>
                  <a:cs typeface="Montserrat" charset="0"/>
                </a:rPr>
                <a:t>MORE</a:t>
              </a:r>
              <a:endParaRPr lang="en-US" sz="1000" spc="300" dirty="0">
                <a:latin typeface="Montserrat Light" charset="0"/>
                <a:ea typeface="Montserrat Light" charset="0"/>
                <a:cs typeface="Montserrat Light" charset="0"/>
              </a:endParaRPr>
            </a:p>
          </p:txBody>
        </p:sp>
      </p:grpSp>
      <p:grpSp>
        <p:nvGrpSpPr>
          <p:cNvPr id="92" name="Group 91">
            <a:extLst>
              <a:ext uri="{FF2B5EF4-FFF2-40B4-BE49-F238E27FC236}">
                <a16:creationId xmlns:a16="http://schemas.microsoft.com/office/drawing/2014/main" id="{353C243B-0162-4268-BD39-3A3AF94ABCE8}"/>
              </a:ext>
            </a:extLst>
          </p:cNvPr>
          <p:cNvGrpSpPr/>
          <p:nvPr/>
        </p:nvGrpSpPr>
        <p:grpSpPr>
          <a:xfrm>
            <a:off x="8680020" y="3050825"/>
            <a:ext cx="2150188" cy="3110487"/>
            <a:chOff x="1329612" y="1978315"/>
            <a:chExt cx="2150188" cy="3110487"/>
          </a:xfrm>
        </p:grpSpPr>
        <p:grpSp>
          <p:nvGrpSpPr>
            <p:cNvPr id="93" name="Group 92">
              <a:extLst>
                <a:ext uri="{FF2B5EF4-FFF2-40B4-BE49-F238E27FC236}">
                  <a16:creationId xmlns:a16="http://schemas.microsoft.com/office/drawing/2014/main" id="{B0DDD694-4E2D-4D85-AD22-B1B03A681E35}"/>
                </a:ext>
              </a:extLst>
            </p:cNvPr>
            <p:cNvGrpSpPr/>
            <p:nvPr/>
          </p:nvGrpSpPr>
          <p:grpSpPr>
            <a:xfrm>
              <a:off x="1387668" y="3040949"/>
              <a:ext cx="2092132" cy="1485290"/>
              <a:chOff x="962102" y="2538661"/>
              <a:chExt cx="2092132" cy="1485290"/>
            </a:xfrm>
          </p:grpSpPr>
          <p:sp>
            <p:nvSpPr>
              <p:cNvPr id="97" name="TextBox 96">
                <a:extLst>
                  <a:ext uri="{FF2B5EF4-FFF2-40B4-BE49-F238E27FC236}">
                    <a16:creationId xmlns:a16="http://schemas.microsoft.com/office/drawing/2014/main" id="{58C6801F-F6D7-4F3B-AE56-2FBCEA06D1E0}"/>
                  </a:ext>
                </a:extLst>
              </p:cNvPr>
              <p:cNvSpPr txBox="1"/>
              <p:nvPr/>
            </p:nvSpPr>
            <p:spPr>
              <a:xfrm>
                <a:off x="962103" y="2538661"/>
                <a:ext cx="1525812" cy="246221"/>
              </a:xfrm>
              <a:prstGeom prst="rect">
                <a:avLst/>
              </a:prstGeom>
              <a:noFill/>
            </p:spPr>
            <p:txBody>
              <a:bodyPr wrap="square" rtlCol="0">
                <a:spAutoFit/>
              </a:bodyPr>
              <a:lstStyle/>
              <a:p>
                <a:r>
                  <a:rPr lang="en-US" sz="1000" b="1" dirty="0">
                    <a:latin typeface="Montserrat" charset="0"/>
                    <a:ea typeface="Montserrat" charset="0"/>
                    <a:cs typeface="Montserrat" charset="0"/>
                  </a:rPr>
                  <a:t>TITLE TEXT HERE</a:t>
                </a:r>
                <a:endParaRPr lang="en-US" sz="1000" b="1" dirty="0">
                  <a:latin typeface="Montserrat Light" charset="0"/>
                  <a:ea typeface="Montserrat Light" charset="0"/>
                  <a:cs typeface="Montserrat Light" charset="0"/>
                </a:endParaRPr>
              </a:p>
            </p:txBody>
          </p:sp>
          <p:sp>
            <p:nvSpPr>
              <p:cNvPr id="98" name="TextBox 97">
                <a:extLst>
                  <a:ext uri="{FF2B5EF4-FFF2-40B4-BE49-F238E27FC236}">
                    <a16:creationId xmlns:a16="http://schemas.microsoft.com/office/drawing/2014/main" id="{028482A4-4BEB-4F9E-AD8E-F3C5531DD407}"/>
                  </a:ext>
                </a:extLst>
              </p:cNvPr>
              <p:cNvSpPr txBox="1"/>
              <p:nvPr/>
            </p:nvSpPr>
            <p:spPr>
              <a:xfrm>
                <a:off x="962102" y="2917686"/>
                <a:ext cx="2092132"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wherein seas our seas place and won't appear him, were divided void they're.</a:t>
                </a:r>
              </a:p>
            </p:txBody>
          </p:sp>
        </p:grpSp>
        <p:sp>
          <p:nvSpPr>
            <p:cNvPr id="94" name="TextBox 93">
              <a:extLst>
                <a:ext uri="{FF2B5EF4-FFF2-40B4-BE49-F238E27FC236}">
                  <a16:creationId xmlns:a16="http://schemas.microsoft.com/office/drawing/2014/main" id="{8D501D8F-ED04-4A89-84FB-7747A45968B1}"/>
                </a:ext>
              </a:extLst>
            </p:cNvPr>
            <p:cNvSpPr txBox="1"/>
            <p:nvPr/>
          </p:nvSpPr>
          <p:spPr>
            <a:xfrm>
              <a:off x="1329612" y="1978315"/>
              <a:ext cx="1235594" cy="861774"/>
            </a:xfrm>
            <a:prstGeom prst="rect">
              <a:avLst/>
            </a:prstGeom>
            <a:noFill/>
          </p:spPr>
          <p:txBody>
            <a:bodyPr wrap="square" rtlCol="0">
              <a:spAutoFit/>
            </a:bodyPr>
            <a:lstStyle/>
            <a:p>
              <a:r>
                <a:rPr lang="en-US" sz="5000" b="1" spc="300" dirty="0">
                  <a:latin typeface="Montserrat Thin" panose="00000300000000000000" pitchFamily="50" charset="0"/>
                  <a:ea typeface="Montserrat" charset="0"/>
                  <a:cs typeface="Montserrat" charset="0"/>
                </a:rPr>
                <a:t>03</a:t>
              </a:r>
            </a:p>
          </p:txBody>
        </p:sp>
        <p:sp>
          <p:nvSpPr>
            <p:cNvPr id="95" name="Rectangle: Rounded Corners 94">
              <a:extLst>
                <a:ext uri="{FF2B5EF4-FFF2-40B4-BE49-F238E27FC236}">
                  <a16:creationId xmlns:a16="http://schemas.microsoft.com/office/drawing/2014/main" id="{654AFF54-8058-4304-8458-B58BFFA90DDD}"/>
                </a:ext>
              </a:extLst>
            </p:cNvPr>
            <p:cNvSpPr/>
            <p:nvPr/>
          </p:nvSpPr>
          <p:spPr>
            <a:xfrm>
              <a:off x="1516097" y="4725798"/>
              <a:ext cx="1302134" cy="363004"/>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TextBox 95">
              <a:extLst>
                <a:ext uri="{FF2B5EF4-FFF2-40B4-BE49-F238E27FC236}">
                  <a16:creationId xmlns:a16="http://schemas.microsoft.com/office/drawing/2014/main" id="{1D6C0A4C-58C3-4DC4-8482-A9C8B54EF0A6}"/>
                </a:ext>
              </a:extLst>
            </p:cNvPr>
            <p:cNvSpPr txBox="1"/>
            <p:nvPr/>
          </p:nvSpPr>
          <p:spPr>
            <a:xfrm>
              <a:off x="1769119" y="4784189"/>
              <a:ext cx="796087" cy="246221"/>
            </a:xfrm>
            <a:prstGeom prst="rect">
              <a:avLst/>
            </a:prstGeom>
            <a:noFill/>
          </p:spPr>
          <p:txBody>
            <a:bodyPr wrap="square" rtlCol="0">
              <a:spAutoFit/>
            </a:bodyPr>
            <a:lstStyle/>
            <a:p>
              <a:pPr algn="ctr"/>
              <a:r>
                <a:rPr lang="en-US" sz="1000" spc="300" dirty="0">
                  <a:latin typeface="Montserrat" charset="0"/>
                  <a:ea typeface="Montserrat" charset="0"/>
                  <a:cs typeface="Montserrat" charset="0"/>
                </a:rPr>
                <a:t>MORE</a:t>
              </a:r>
              <a:endParaRPr lang="en-US" sz="1000" spc="300" dirty="0">
                <a:latin typeface="Montserrat Light" charset="0"/>
                <a:ea typeface="Montserrat Light" charset="0"/>
                <a:cs typeface="Montserrat Light" charset="0"/>
              </a:endParaRPr>
            </a:p>
          </p:txBody>
        </p:sp>
      </p:grpSp>
      <p:pic>
        <p:nvPicPr>
          <p:cNvPr id="11" name="Picture Placeholder 10">
            <a:extLst>
              <a:ext uri="{FF2B5EF4-FFF2-40B4-BE49-F238E27FC236}">
                <a16:creationId xmlns:a16="http://schemas.microsoft.com/office/drawing/2014/main" id="{D557E682-768E-4988-948F-C40D8FBBA99A}"/>
              </a:ext>
            </a:extLst>
          </p:cNvPr>
          <p:cNvPicPr>
            <a:picLocks noGrp="1" noChangeAspect="1"/>
          </p:cNvPicPr>
          <p:nvPr>
            <p:ph type="pic" sz="quarter" idx="16"/>
          </p:nvPr>
        </p:nvPicPr>
        <p:blipFill>
          <a:blip r:embed="rId4"/>
          <a:srcRect l="4539" r="4539"/>
          <a:stretch>
            <a:fillRect/>
          </a:stretch>
        </p:blipFill>
        <p:spPr/>
      </p:pic>
    </p:spTree>
    <p:extLst>
      <p:ext uri="{BB962C8B-B14F-4D97-AF65-F5344CB8AC3E}">
        <p14:creationId xmlns:p14="http://schemas.microsoft.com/office/powerpoint/2010/main" val="79127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9BB681D-98CD-45D2-9F8E-7854897782ED}"/>
              </a:ext>
            </a:extLst>
          </p:cNvPr>
          <p:cNvCxnSpPr>
            <a:cxnSpLocks/>
            <a:stCxn id="6" idx="4"/>
          </p:cNvCxnSpPr>
          <p:nvPr/>
        </p:nvCxnSpPr>
        <p:spPr>
          <a:xfrm>
            <a:off x="6095996" y="4767578"/>
            <a:ext cx="0" cy="209042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0D758073-0E9F-40DA-8454-31D9B51F627A}"/>
              </a:ext>
            </a:extLst>
          </p:cNvPr>
          <p:cNvSpPr/>
          <p:nvPr/>
        </p:nvSpPr>
        <p:spPr>
          <a:xfrm>
            <a:off x="5836921" y="4249430"/>
            <a:ext cx="518150" cy="518148"/>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A9BF1911-101C-44EC-B73B-2A03A0501A90}"/>
              </a:ext>
            </a:extLst>
          </p:cNvPr>
          <p:cNvSpPr txBox="1"/>
          <p:nvPr/>
        </p:nvSpPr>
        <p:spPr>
          <a:xfrm>
            <a:off x="5598013" y="3547373"/>
            <a:ext cx="995966" cy="323165"/>
          </a:xfrm>
          <a:prstGeom prst="rect">
            <a:avLst/>
          </a:prstGeom>
          <a:noFill/>
        </p:spPr>
        <p:txBody>
          <a:bodyPr wrap="square" rtlCol="0">
            <a:spAutoFit/>
          </a:bodyPr>
          <a:lstStyle/>
          <a:p>
            <a:pPr algn="ctr"/>
            <a:r>
              <a:rPr lang="en-US" sz="1500" dirty="0">
                <a:latin typeface="+mj-lt"/>
                <a:ea typeface="Montserrat Light" charset="0"/>
                <a:cs typeface="Montserrat Light" charset="0"/>
              </a:rPr>
              <a:t>START</a:t>
            </a:r>
          </a:p>
        </p:txBody>
      </p:sp>
      <p:sp>
        <p:nvSpPr>
          <p:cNvPr id="53" name="TextBox 52">
            <a:extLst>
              <a:ext uri="{FF2B5EF4-FFF2-40B4-BE49-F238E27FC236}">
                <a16:creationId xmlns:a16="http://schemas.microsoft.com/office/drawing/2014/main" id="{D904041B-1F9A-45F8-8B14-970BFEC1A558}"/>
              </a:ext>
            </a:extLst>
          </p:cNvPr>
          <p:cNvSpPr txBox="1"/>
          <p:nvPr/>
        </p:nvSpPr>
        <p:spPr>
          <a:xfrm>
            <a:off x="5836920" y="4347271"/>
            <a:ext cx="518160" cy="323165"/>
          </a:xfrm>
          <a:prstGeom prst="rect">
            <a:avLst/>
          </a:prstGeom>
          <a:noFill/>
        </p:spPr>
        <p:txBody>
          <a:bodyPr wrap="square" rtlCol="0">
            <a:spAutoFit/>
          </a:bodyPr>
          <a:lstStyle/>
          <a:p>
            <a:pPr algn="ctr"/>
            <a:r>
              <a:rPr lang="en-US" sz="1500" dirty="0">
                <a:latin typeface="+mj-lt"/>
                <a:ea typeface="Montserrat Light" charset="0"/>
                <a:cs typeface="Montserrat Light" charset="0"/>
              </a:rPr>
              <a:t>01</a:t>
            </a:r>
          </a:p>
        </p:txBody>
      </p:sp>
      <p:sp>
        <p:nvSpPr>
          <p:cNvPr id="59" name="TextBox 58">
            <a:extLst>
              <a:ext uri="{FF2B5EF4-FFF2-40B4-BE49-F238E27FC236}">
                <a16:creationId xmlns:a16="http://schemas.microsoft.com/office/drawing/2014/main" id="{4744C542-F763-48EE-8657-81DD061B6333}"/>
              </a:ext>
            </a:extLst>
          </p:cNvPr>
          <p:cNvSpPr txBox="1"/>
          <p:nvPr/>
        </p:nvSpPr>
        <p:spPr>
          <a:xfrm>
            <a:off x="7006071" y="4823574"/>
            <a:ext cx="2858637" cy="1337739"/>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sp>
        <p:nvSpPr>
          <p:cNvPr id="16" name="TextBox 15">
            <a:extLst>
              <a:ext uri="{FF2B5EF4-FFF2-40B4-BE49-F238E27FC236}">
                <a16:creationId xmlns:a16="http://schemas.microsoft.com/office/drawing/2014/main" id="{E0651864-ABAB-4FC1-8519-79D83E61C809}"/>
              </a:ext>
            </a:extLst>
          </p:cNvPr>
          <p:cNvSpPr txBox="1"/>
          <p:nvPr/>
        </p:nvSpPr>
        <p:spPr>
          <a:xfrm>
            <a:off x="7006071" y="4383154"/>
            <a:ext cx="1213067" cy="246221"/>
          </a:xfrm>
          <a:prstGeom prst="rect">
            <a:avLst/>
          </a:prstGeom>
          <a:noFill/>
        </p:spPr>
        <p:txBody>
          <a:bodyPr wrap="square" rtlCol="0">
            <a:spAutoFit/>
          </a:bodyPr>
          <a:lstStyle/>
          <a:p>
            <a:r>
              <a:rPr lang="en-US" sz="1000" dirty="0">
                <a:latin typeface="Montserrat" charset="0"/>
                <a:ea typeface="Montserrat" charset="0"/>
                <a:cs typeface="Montserrat" charset="0"/>
              </a:rPr>
              <a:t>LOREM IPSUM</a:t>
            </a:r>
            <a:endParaRPr lang="en-US" sz="1000" dirty="0">
              <a:latin typeface="Montserrat Light" charset="0"/>
              <a:ea typeface="Montserrat Light" charset="0"/>
              <a:cs typeface="Montserrat Light" charset="0"/>
            </a:endParaRPr>
          </a:p>
        </p:txBody>
      </p:sp>
      <p:sp>
        <p:nvSpPr>
          <p:cNvPr id="17" name="TextBox 16">
            <a:extLst>
              <a:ext uri="{FF2B5EF4-FFF2-40B4-BE49-F238E27FC236}">
                <a16:creationId xmlns:a16="http://schemas.microsoft.com/office/drawing/2014/main" id="{002844BC-AD36-41F2-8B22-1E7FB30FB1F3}"/>
              </a:ext>
            </a:extLst>
          </p:cNvPr>
          <p:cNvSpPr txBox="1"/>
          <p:nvPr/>
        </p:nvSpPr>
        <p:spPr>
          <a:xfrm>
            <a:off x="3972862" y="4383154"/>
            <a:ext cx="1213067" cy="246221"/>
          </a:xfrm>
          <a:prstGeom prst="rect">
            <a:avLst/>
          </a:prstGeom>
          <a:noFill/>
        </p:spPr>
        <p:txBody>
          <a:bodyPr wrap="square" rtlCol="0">
            <a:spAutoFit/>
          </a:bodyPr>
          <a:lstStyle/>
          <a:p>
            <a:pPr algn="r"/>
            <a:r>
              <a:rPr lang="en-US" sz="1000" dirty="0">
                <a:latin typeface="Montserrat" charset="0"/>
                <a:ea typeface="Montserrat" charset="0"/>
                <a:cs typeface="Montserrat" charset="0"/>
              </a:rPr>
              <a:t>2010 - 2014</a:t>
            </a:r>
            <a:endParaRPr lang="en-US" sz="1000" dirty="0">
              <a:latin typeface="Montserrat Light" charset="0"/>
              <a:ea typeface="Montserrat Light" charset="0"/>
              <a:cs typeface="Montserrat Light" charset="0"/>
            </a:endParaRPr>
          </a:p>
        </p:txBody>
      </p:sp>
      <p:sp>
        <p:nvSpPr>
          <p:cNvPr id="12" name="TextBox 11">
            <a:extLst>
              <a:ext uri="{FF2B5EF4-FFF2-40B4-BE49-F238E27FC236}">
                <a16:creationId xmlns:a16="http://schemas.microsoft.com/office/drawing/2014/main" id="{5B3C25D7-2DE2-42FB-A5AF-F27A24E61430}"/>
              </a:ext>
            </a:extLst>
          </p:cNvPr>
          <p:cNvSpPr txBox="1"/>
          <p:nvPr/>
        </p:nvSpPr>
        <p:spPr>
          <a:xfrm>
            <a:off x="5598013" y="696686"/>
            <a:ext cx="3033485" cy="861774"/>
          </a:xfrm>
          <a:prstGeom prst="rect">
            <a:avLst/>
          </a:prstGeom>
          <a:noFill/>
        </p:spPr>
        <p:txBody>
          <a:bodyPr wrap="square" rtlCol="0">
            <a:spAutoFit/>
          </a:bodyPr>
          <a:lstStyle/>
          <a:p>
            <a:pPr>
              <a:lnSpc>
                <a:spcPts val="3000"/>
              </a:lnSpc>
            </a:pPr>
            <a:r>
              <a:rPr lang="en-US" sz="2500" b="1" spc="300" dirty="0">
                <a:latin typeface="Montserrat Bold"/>
                <a:ea typeface="Montserrat" charset="0"/>
                <a:cs typeface="Montserrat" charset="0"/>
              </a:rPr>
              <a:t>LOREM IPSUM</a:t>
            </a:r>
          </a:p>
          <a:p>
            <a:pP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sp>
        <p:nvSpPr>
          <p:cNvPr id="18" name="TextBox 17">
            <a:extLst>
              <a:ext uri="{FF2B5EF4-FFF2-40B4-BE49-F238E27FC236}">
                <a16:creationId xmlns:a16="http://schemas.microsoft.com/office/drawing/2014/main" id="{43DB8C04-AFAA-4202-B04B-A73E785205CA}"/>
              </a:ext>
            </a:extLst>
          </p:cNvPr>
          <p:cNvSpPr txBox="1"/>
          <p:nvPr/>
        </p:nvSpPr>
        <p:spPr>
          <a:xfrm>
            <a:off x="5598013" y="2140528"/>
            <a:ext cx="4198188"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pic>
        <p:nvPicPr>
          <p:cNvPr id="20" name="Picture Placeholder 19">
            <a:extLst>
              <a:ext uri="{FF2B5EF4-FFF2-40B4-BE49-F238E27FC236}">
                <a16:creationId xmlns:a16="http://schemas.microsoft.com/office/drawing/2014/main" id="{4063D588-2B6F-4C90-9C0E-1FF52EB43770}"/>
              </a:ext>
            </a:extLst>
          </p:cNvPr>
          <p:cNvPicPr>
            <a:picLocks noGrp="1" noChangeAspect="1"/>
          </p:cNvPicPr>
          <p:nvPr>
            <p:ph type="pic" sz="quarter" idx="18"/>
          </p:nvPr>
        </p:nvPicPr>
        <p:blipFill>
          <a:blip r:embed="rId3"/>
          <a:srcRect l="22240" r="22240"/>
          <a:stretch>
            <a:fillRect/>
          </a:stretch>
        </p:blipFill>
        <p:spPr>
          <a:xfrm>
            <a:off x="0" y="696687"/>
            <a:ext cx="3033472" cy="5464627"/>
          </a:xfrm>
        </p:spPr>
      </p:pic>
      <p:sp>
        <p:nvSpPr>
          <p:cNvPr id="26" name="Freeform: Shape 25">
            <a:extLst>
              <a:ext uri="{FF2B5EF4-FFF2-40B4-BE49-F238E27FC236}">
                <a16:creationId xmlns:a16="http://schemas.microsoft.com/office/drawing/2014/main" id="{CDF5D243-0BDD-425B-8C4F-28D1F281E8FD}"/>
              </a:ext>
            </a:extLst>
          </p:cNvPr>
          <p:cNvSpPr/>
          <p:nvPr/>
        </p:nvSpPr>
        <p:spPr>
          <a:xfrm>
            <a:off x="0" y="696687"/>
            <a:ext cx="3033472" cy="5464627"/>
          </a:xfrm>
          <a:custGeom>
            <a:avLst/>
            <a:gdLst>
              <a:gd name="connsiteX0" fmla="*/ 0 w 3033472"/>
              <a:gd name="connsiteY0" fmla="*/ 0 h 5464627"/>
              <a:gd name="connsiteX1" fmla="*/ 3033472 w 3033472"/>
              <a:gd name="connsiteY1" fmla="*/ 0 h 5464627"/>
              <a:gd name="connsiteX2" fmla="*/ 3033472 w 3033472"/>
              <a:gd name="connsiteY2" fmla="*/ 5464627 h 5464627"/>
              <a:gd name="connsiteX3" fmla="*/ 0 w 3033472"/>
              <a:gd name="connsiteY3" fmla="*/ 5464627 h 5464627"/>
            </a:gdLst>
            <a:ahLst/>
            <a:cxnLst>
              <a:cxn ang="0">
                <a:pos x="connsiteX0" y="connsiteY0"/>
              </a:cxn>
              <a:cxn ang="0">
                <a:pos x="connsiteX1" y="connsiteY1"/>
              </a:cxn>
              <a:cxn ang="0">
                <a:pos x="connsiteX2" y="connsiteY2"/>
              </a:cxn>
              <a:cxn ang="0">
                <a:pos x="connsiteX3" y="connsiteY3"/>
              </a:cxn>
            </a:cxnLst>
            <a:rect l="l" t="t" r="r" b="b"/>
            <a:pathLst>
              <a:path w="3033472" h="5464627">
                <a:moveTo>
                  <a:pt x="0" y="0"/>
                </a:moveTo>
                <a:lnTo>
                  <a:pt x="3033472" y="0"/>
                </a:lnTo>
                <a:lnTo>
                  <a:pt x="3033472" y="5464627"/>
                </a:lnTo>
                <a:lnTo>
                  <a:pt x="0" y="5464627"/>
                </a:lnTo>
                <a:close/>
              </a:path>
            </a:pathLst>
          </a:cu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08989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02396261-74B9-48A7-9BB2-B7BA4AEBF787}"/>
              </a:ext>
            </a:extLst>
          </p:cNvPr>
          <p:cNvPicPr>
            <a:picLocks noGrp="1" noChangeAspect="1"/>
          </p:cNvPicPr>
          <p:nvPr>
            <p:ph type="pic" sz="quarter" idx="17"/>
          </p:nvPr>
        </p:nvPicPr>
        <p:blipFill>
          <a:blip r:embed="rId3"/>
          <a:srcRect t="12288" b="12288"/>
          <a:stretch>
            <a:fillRect/>
          </a:stretch>
        </p:blipFill>
        <p:spPr/>
      </p:pic>
      <p:cxnSp>
        <p:nvCxnSpPr>
          <p:cNvPr id="18" name="Straight Connector 17">
            <a:extLst>
              <a:ext uri="{FF2B5EF4-FFF2-40B4-BE49-F238E27FC236}">
                <a16:creationId xmlns:a16="http://schemas.microsoft.com/office/drawing/2014/main" id="{C601656E-976B-4CF8-92CE-EE58266FA80A}"/>
              </a:ext>
            </a:extLst>
          </p:cNvPr>
          <p:cNvCxnSpPr>
            <a:cxnSpLocks/>
          </p:cNvCxnSpPr>
          <p:nvPr/>
        </p:nvCxnSpPr>
        <p:spPr>
          <a:xfrm>
            <a:off x="6096000" y="0"/>
            <a:ext cx="0" cy="6858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FCFA2B4A-182A-4147-85E2-066489B04232}"/>
              </a:ext>
            </a:extLst>
          </p:cNvPr>
          <p:cNvGrpSpPr/>
          <p:nvPr/>
        </p:nvGrpSpPr>
        <p:grpSpPr>
          <a:xfrm>
            <a:off x="3972862" y="4179985"/>
            <a:ext cx="5891846" cy="1981328"/>
            <a:chOff x="3972862" y="4046231"/>
            <a:chExt cx="5891846" cy="1981328"/>
          </a:xfrm>
        </p:grpSpPr>
        <p:sp>
          <p:nvSpPr>
            <p:cNvPr id="25" name="Oval 24">
              <a:extLst>
                <a:ext uri="{FF2B5EF4-FFF2-40B4-BE49-F238E27FC236}">
                  <a16:creationId xmlns:a16="http://schemas.microsoft.com/office/drawing/2014/main" id="{ACB0EC43-89F5-48F1-90C9-16D234F56AFE}"/>
                </a:ext>
              </a:extLst>
            </p:cNvPr>
            <p:cNvSpPr/>
            <p:nvPr/>
          </p:nvSpPr>
          <p:spPr>
            <a:xfrm>
              <a:off x="5836921" y="4046231"/>
              <a:ext cx="518150" cy="518148"/>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5C6F4C6A-07CB-483A-8F73-624591A67061}"/>
                </a:ext>
              </a:extLst>
            </p:cNvPr>
            <p:cNvSpPr txBox="1"/>
            <p:nvPr/>
          </p:nvSpPr>
          <p:spPr>
            <a:xfrm>
              <a:off x="5836920" y="4144072"/>
              <a:ext cx="518160" cy="323165"/>
            </a:xfrm>
            <a:prstGeom prst="rect">
              <a:avLst/>
            </a:prstGeom>
            <a:noFill/>
          </p:spPr>
          <p:txBody>
            <a:bodyPr wrap="square" rtlCol="0">
              <a:spAutoFit/>
            </a:bodyPr>
            <a:lstStyle/>
            <a:p>
              <a:pPr algn="ctr"/>
              <a:r>
                <a:rPr lang="en-US" sz="1500" dirty="0">
                  <a:latin typeface="+mj-lt"/>
                  <a:ea typeface="Montserrat Light" charset="0"/>
                  <a:cs typeface="Montserrat Light" charset="0"/>
                </a:rPr>
                <a:t>03</a:t>
              </a:r>
            </a:p>
          </p:txBody>
        </p:sp>
        <p:sp>
          <p:nvSpPr>
            <p:cNvPr id="27" name="TextBox 26">
              <a:extLst>
                <a:ext uri="{FF2B5EF4-FFF2-40B4-BE49-F238E27FC236}">
                  <a16:creationId xmlns:a16="http://schemas.microsoft.com/office/drawing/2014/main" id="{D7B08313-218B-4F45-8119-242E2E6CB7CB}"/>
                </a:ext>
              </a:extLst>
            </p:cNvPr>
            <p:cNvSpPr txBox="1"/>
            <p:nvPr/>
          </p:nvSpPr>
          <p:spPr>
            <a:xfrm>
              <a:off x="7006071" y="4689820"/>
              <a:ext cx="2858637" cy="1337739"/>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sp>
          <p:nvSpPr>
            <p:cNvPr id="28" name="TextBox 27">
              <a:extLst>
                <a:ext uri="{FF2B5EF4-FFF2-40B4-BE49-F238E27FC236}">
                  <a16:creationId xmlns:a16="http://schemas.microsoft.com/office/drawing/2014/main" id="{E62F4F38-810C-4E75-A18A-6059B60BC32E}"/>
                </a:ext>
              </a:extLst>
            </p:cNvPr>
            <p:cNvSpPr txBox="1"/>
            <p:nvPr/>
          </p:nvSpPr>
          <p:spPr>
            <a:xfrm>
              <a:off x="7006071" y="4179955"/>
              <a:ext cx="1213067" cy="246221"/>
            </a:xfrm>
            <a:prstGeom prst="rect">
              <a:avLst/>
            </a:prstGeom>
            <a:noFill/>
          </p:spPr>
          <p:txBody>
            <a:bodyPr wrap="square" rtlCol="0">
              <a:spAutoFit/>
            </a:bodyPr>
            <a:lstStyle/>
            <a:p>
              <a:r>
                <a:rPr lang="en-US" sz="1000" dirty="0">
                  <a:latin typeface="Montserrat" charset="0"/>
                  <a:ea typeface="Montserrat" charset="0"/>
                  <a:cs typeface="Montserrat" charset="0"/>
                </a:rPr>
                <a:t>LOREM IPSUM</a:t>
              </a:r>
              <a:endParaRPr lang="en-US" sz="1000" dirty="0">
                <a:latin typeface="Montserrat Light" charset="0"/>
                <a:ea typeface="Montserrat Light" charset="0"/>
                <a:cs typeface="Montserrat Light" charset="0"/>
              </a:endParaRPr>
            </a:p>
          </p:txBody>
        </p:sp>
        <p:sp>
          <p:nvSpPr>
            <p:cNvPr id="29" name="TextBox 28">
              <a:extLst>
                <a:ext uri="{FF2B5EF4-FFF2-40B4-BE49-F238E27FC236}">
                  <a16:creationId xmlns:a16="http://schemas.microsoft.com/office/drawing/2014/main" id="{7B9BEC65-4F80-47A8-9E58-554B19F86881}"/>
                </a:ext>
              </a:extLst>
            </p:cNvPr>
            <p:cNvSpPr txBox="1"/>
            <p:nvPr/>
          </p:nvSpPr>
          <p:spPr>
            <a:xfrm>
              <a:off x="3972862" y="4179955"/>
              <a:ext cx="1213067" cy="246221"/>
            </a:xfrm>
            <a:prstGeom prst="rect">
              <a:avLst/>
            </a:prstGeom>
            <a:noFill/>
          </p:spPr>
          <p:txBody>
            <a:bodyPr wrap="square" rtlCol="0">
              <a:spAutoFit/>
            </a:bodyPr>
            <a:lstStyle/>
            <a:p>
              <a:pPr algn="r"/>
              <a:r>
                <a:rPr lang="en-US" sz="1000" dirty="0">
                  <a:latin typeface="Montserrat" charset="0"/>
                  <a:ea typeface="Montserrat" charset="0"/>
                  <a:cs typeface="Montserrat" charset="0"/>
                </a:rPr>
                <a:t>2010 - 2014</a:t>
              </a:r>
              <a:endParaRPr lang="en-US" sz="1000" dirty="0">
                <a:latin typeface="Montserrat Light" charset="0"/>
                <a:ea typeface="Montserrat Light" charset="0"/>
                <a:cs typeface="Montserrat Light" charset="0"/>
              </a:endParaRPr>
            </a:p>
          </p:txBody>
        </p:sp>
      </p:grpSp>
      <p:grpSp>
        <p:nvGrpSpPr>
          <p:cNvPr id="36" name="Group 35">
            <a:extLst>
              <a:ext uri="{FF2B5EF4-FFF2-40B4-BE49-F238E27FC236}">
                <a16:creationId xmlns:a16="http://schemas.microsoft.com/office/drawing/2014/main" id="{9CE630D2-3222-4B40-AB13-E618751ACC76}"/>
              </a:ext>
            </a:extLst>
          </p:cNvPr>
          <p:cNvGrpSpPr/>
          <p:nvPr/>
        </p:nvGrpSpPr>
        <p:grpSpPr>
          <a:xfrm>
            <a:off x="3972862" y="696687"/>
            <a:ext cx="5891846" cy="1981328"/>
            <a:chOff x="3972862" y="4046231"/>
            <a:chExt cx="5891846" cy="1981328"/>
          </a:xfrm>
        </p:grpSpPr>
        <p:sp>
          <p:nvSpPr>
            <p:cNvPr id="37" name="Oval 36">
              <a:extLst>
                <a:ext uri="{FF2B5EF4-FFF2-40B4-BE49-F238E27FC236}">
                  <a16:creationId xmlns:a16="http://schemas.microsoft.com/office/drawing/2014/main" id="{4838A4FF-13C1-43BB-82E5-F229463BFE66}"/>
                </a:ext>
              </a:extLst>
            </p:cNvPr>
            <p:cNvSpPr/>
            <p:nvPr/>
          </p:nvSpPr>
          <p:spPr>
            <a:xfrm>
              <a:off x="5836921" y="4046231"/>
              <a:ext cx="518150" cy="518148"/>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4B94E350-F87B-4245-868F-A7CE128A935A}"/>
                </a:ext>
              </a:extLst>
            </p:cNvPr>
            <p:cNvSpPr txBox="1"/>
            <p:nvPr/>
          </p:nvSpPr>
          <p:spPr>
            <a:xfrm>
              <a:off x="5836920" y="4144072"/>
              <a:ext cx="518160" cy="323165"/>
            </a:xfrm>
            <a:prstGeom prst="rect">
              <a:avLst/>
            </a:prstGeom>
            <a:noFill/>
          </p:spPr>
          <p:txBody>
            <a:bodyPr wrap="square" rtlCol="0">
              <a:spAutoFit/>
            </a:bodyPr>
            <a:lstStyle/>
            <a:p>
              <a:pPr algn="ctr"/>
              <a:r>
                <a:rPr lang="en-US" sz="1500" dirty="0">
                  <a:latin typeface="+mj-lt"/>
                  <a:ea typeface="Montserrat Light" charset="0"/>
                  <a:cs typeface="Montserrat Light" charset="0"/>
                </a:rPr>
                <a:t>02</a:t>
              </a:r>
            </a:p>
          </p:txBody>
        </p:sp>
        <p:sp>
          <p:nvSpPr>
            <p:cNvPr id="39" name="TextBox 38">
              <a:extLst>
                <a:ext uri="{FF2B5EF4-FFF2-40B4-BE49-F238E27FC236}">
                  <a16:creationId xmlns:a16="http://schemas.microsoft.com/office/drawing/2014/main" id="{4A0B8A68-8221-4EC3-91EF-CE5F0E891A60}"/>
                </a:ext>
              </a:extLst>
            </p:cNvPr>
            <p:cNvSpPr txBox="1"/>
            <p:nvPr/>
          </p:nvSpPr>
          <p:spPr>
            <a:xfrm>
              <a:off x="7006071" y="4689820"/>
              <a:ext cx="2858637" cy="1337739"/>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sp>
          <p:nvSpPr>
            <p:cNvPr id="41" name="TextBox 40">
              <a:extLst>
                <a:ext uri="{FF2B5EF4-FFF2-40B4-BE49-F238E27FC236}">
                  <a16:creationId xmlns:a16="http://schemas.microsoft.com/office/drawing/2014/main" id="{F84CD040-A6F6-4E40-A414-6A01FC4EC43A}"/>
                </a:ext>
              </a:extLst>
            </p:cNvPr>
            <p:cNvSpPr txBox="1"/>
            <p:nvPr/>
          </p:nvSpPr>
          <p:spPr>
            <a:xfrm>
              <a:off x="7006071" y="4179955"/>
              <a:ext cx="1213067" cy="246221"/>
            </a:xfrm>
            <a:prstGeom prst="rect">
              <a:avLst/>
            </a:prstGeom>
            <a:noFill/>
          </p:spPr>
          <p:txBody>
            <a:bodyPr wrap="square" rtlCol="0">
              <a:spAutoFit/>
            </a:bodyPr>
            <a:lstStyle/>
            <a:p>
              <a:r>
                <a:rPr lang="en-US" sz="1000" dirty="0">
                  <a:latin typeface="Montserrat" charset="0"/>
                  <a:ea typeface="Montserrat" charset="0"/>
                  <a:cs typeface="Montserrat" charset="0"/>
                </a:rPr>
                <a:t>LOREM IPSUM</a:t>
              </a:r>
              <a:endParaRPr lang="en-US" sz="1000" dirty="0">
                <a:latin typeface="Montserrat Light" charset="0"/>
                <a:ea typeface="Montserrat Light" charset="0"/>
                <a:cs typeface="Montserrat Light" charset="0"/>
              </a:endParaRPr>
            </a:p>
          </p:txBody>
        </p:sp>
        <p:sp>
          <p:nvSpPr>
            <p:cNvPr id="42" name="TextBox 41">
              <a:extLst>
                <a:ext uri="{FF2B5EF4-FFF2-40B4-BE49-F238E27FC236}">
                  <a16:creationId xmlns:a16="http://schemas.microsoft.com/office/drawing/2014/main" id="{6099792C-EF0D-40F0-956C-67941F445CFB}"/>
                </a:ext>
              </a:extLst>
            </p:cNvPr>
            <p:cNvSpPr txBox="1"/>
            <p:nvPr/>
          </p:nvSpPr>
          <p:spPr>
            <a:xfrm>
              <a:off x="3972862" y="4179955"/>
              <a:ext cx="1213067" cy="246221"/>
            </a:xfrm>
            <a:prstGeom prst="rect">
              <a:avLst/>
            </a:prstGeom>
            <a:noFill/>
          </p:spPr>
          <p:txBody>
            <a:bodyPr wrap="square" rtlCol="0">
              <a:spAutoFit/>
            </a:bodyPr>
            <a:lstStyle/>
            <a:p>
              <a:pPr algn="r"/>
              <a:r>
                <a:rPr lang="en-US" sz="1000" dirty="0">
                  <a:latin typeface="Montserrat" charset="0"/>
                  <a:ea typeface="Montserrat" charset="0"/>
                  <a:cs typeface="Montserrat" charset="0"/>
                </a:rPr>
                <a:t>2010 - 2014</a:t>
              </a:r>
              <a:endParaRPr lang="en-US" sz="1000" dirty="0">
                <a:latin typeface="Montserrat Light" charset="0"/>
                <a:ea typeface="Montserrat Light" charset="0"/>
                <a:cs typeface="Montserrat Light" charset="0"/>
              </a:endParaRPr>
            </a:p>
          </p:txBody>
        </p:sp>
      </p:grpSp>
      <p:pic>
        <p:nvPicPr>
          <p:cNvPr id="15" name="Picture Placeholder 14">
            <a:extLst>
              <a:ext uri="{FF2B5EF4-FFF2-40B4-BE49-F238E27FC236}">
                <a16:creationId xmlns:a16="http://schemas.microsoft.com/office/drawing/2014/main" id="{659DFEE7-77FC-439F-AF1D-0C8A8F64B22A}"/>
              </a:ext>
            </a:extLst>
          </p:cNvPr>
          <p:cNvPicPr>
            <a:picLocks noGrp="1" noChangeAspect="1"/>
          </p:cNvPicPr>
          <p:nvPr>
            <p:ph type="pic" sz="quarter" idx="18"/>
          </p:nvPr>
        </p:nvPicPr>
        <p:blipFill rotWithShape="1">
          <a:blip r:embed="rId4"/>
          <a:srcRect b="35674"/>
          <a:stretch/>
        </p:blipFill>
        <p:spPr>
          <a:xfrm>
            <a:off x="-1" y="3428998"/>
            <a:ext cx="3033471" cy="2732312"/>
          </a:xfrm>
        </p:spPr>
      </p:pic>
    </p:spTree>
    <p:extLst>
      <p:ext uri="{BB962C8B-B14F-4D97-AF65-F5344CB8AC3E}">
        <p14:creationId xmlns:p14="http://schemas.microsoft.com/office/powerpoint/2010/main" val="13126056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F888FE2C-09E1-43B7-904D-F460EA194754}"/>
              </a:ext>
            </a:extLst>
          </p:cNvPr>
          <p:cNvGrpSpPr/>
          <p:nvPr/>
        </p:nvGrpSpPr>
        <p:grpSpPr>
          <a:xfrm>
            <a:off x="3972862" y="696686"/>
            <a:ext cx="5891846" cy="1981328"/>
            <a:chOff x="3972862" y="4046231"/>
            <a:chExt cx="5891846" cy="1981328"/>
          </a:xfrm>
        </p:grpSpPr>
        <p:sp>
          <p:nvSpPr>
            <p:cNvPr id="13" name="Oval 12">
              <a:extLst>
                <a:ext uri="{FF2B5EF4-FFF2-40B4-BE49-F238E27FC236}">
                  <a16:creationId xmlns:a16="http://schemas.microsoft.com/office/drawing/2014/main" id="{AF5B703A-0644-4BFF-8813-7BAA112D6113}"/>
                </a:ext>
              </a:extLst>
            </p:cNvPr>
            <p:cNvSpPr/>
            <p:nvPr/>
          </p:nvSpPr>
          <p:spPr>
            <a:xfrm>
              <a:off x="5836921" y="4046231"/>
              <a:ext cx="518150" cy="518148"/>
            </a:xfrm>
            <a:prstGeom prst="ellips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4E1F7D7E-DC6D-4B7B-9998-4F3C1DB5B863}"/>
                </a:ext>
              </a:extLst>
            </p:cNvPr>
            <p:cNvSpPr txBox="1"/>
            <p:nvPr/>
          </p:nvSpPr>
          <p:spPr>
            <a:xfrm>
              <a:off x="5836920" y="4144072"/>
              <a:ext cx="518160" cy="323165"/>
            </a:xfrm>
            <a:prstGeom prst="rect">
              <a:avLst/>
            </a:prstGeom>
            <a:noFill/>
          </p:spPr>
          <p:txBody>
            <a:bodyPr wrap="square" rtlCol="0">
              <a:spAutoFit/>
            </a:bodyPr>
            <a:lstStyle/>
            <a:p>
              <a:pPr algn="ctr"/>
              <a:r>
                <a:rPr lang="en-US" sz="1500" dirty="0">
                  <a:latin typeface="+mj-lt"/>
                  <a:ea typeface="Montserrat Light" charset="0"/>
                  <a:cs typeface="Montserrat Light" charset="0"/>
                </a:rPr>
                <a:t>04</a:t>
              </a:r>
            </a:p>
          </p:txBody>
        </p:sp>
        <p:sp>
          <p:nvSpPr>
            <p:cNvPr id="15" name="TextBox 14">
              <a:extLst>
                <a:ext uri="{FF2B5EF4-FFF2-40B4-BE49-F238E27FC236}">
                  <a16:creationId xmlns:a16="http://schemas.microsoft.com/office/drawing/2014/main" id="{93ED6D88-9A62-45D7-845A-0B348E41B87C}"/>
                </a:ext>
              </a:extLst>
            </p:cNvPr>
            <p:cNvSpPr txBox="1"/>
            <p:nvPr/>
          </p:nvSpPr>
          <p:spPr>
            <a:xfrm>
              <a:off x="7006071" y="4689820"/>
              <a:ext cx="2858637" cy="1337739"/>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sp>
          <p:nvSpPr>
            <p:cNvPr id="16" name="TextBox 15">
              <a:extLst>
                <a:ext uri="{FF2B5EF4-FFF2-40B4-BE49-F238E27FC236}">
                  <a16:creationId xmlns:a16="http://schemas.microsoft.com/office/drawing/2014/main" id="{9DF71E9B-65A6-4391-B1DF-4EC70AFDACD7}"/>
                </a:ext>
              </a:extLst>
            </p:cNvPr>
            <p:cNvSpPr txBox="1"/>
            <p:nvPr/>
          </p:nvSpPr>
          <p:spPr>
            <a:xfrm>
              <a:off x="7006071" y="4179955"/>
              <a:ext cx="1213067" cy="246221"/>
            </a:xfrm>
            <a:prstGeom prst="rect">
              <a:avLst/>
            </a:prstGeom>
            <a:noFill/>
          </p:spPr>
          <p:txBody>
            <a:bodyPr wrap="square" rtlCol="0">
              <a:spAutoFit/>
            </a:bodyPr>
            <a:lstStyle/>
            <a:p>
              <a:r>
                <a:rPr lang="en-US" sz="1000" dirty="0">
                  <a:latin typeface="Montserrat" charset="0"/>
                  <a:ea typeface="Montserrat" charset="0"/>
                  <a:cs typeface="Montserrat" charset="0"/>
                </a:rPr>
                <a:t>LOREM IPSUM</a:t>
              </a:r>
              <a:endParaRPr lang="en-US" sz="1000" dirty="0">
                <a:latin typeface="Montserrat Light" charset="0"/>
                <a:ea typeface="Montserrat Light" charset="0"/>
                <a:cs typeface="Montserrat Light" charset="0"/>
              </a:endParaRPr>
            </a:p>
          </p:txBody>
        </p:sp>
        <p:sp>
          <p:nvSpPr>
            <p:cNvPr id="17" name="TextBox 16">
              <a:extLst>
                <a:ext uri="{FF2B5EF4-FFF2-40B4-BE49-F238E27FC236}">
                  <a16:creationId xmlns:a16="http://schemas.microsoft.com/office/drawing/2014/main" id="{B221642B-405D-4761-98C5-A0089CBA7B68}"/>
                </a:ext>
              </a:extLst>
            </p:cNvPr>
            <p:cNvSpPr txBox="1"/>
            <p:nvPr/>
          </p:nvSpPr>
          <p:spPr>
            <a:xfrm>
              <a:off x="3972862" y="4179955"/>
              <a:ext cx="1213067" cy="246221"/>
            </a:xfrm>
            <a:prstGeom prst="rect">
              <a:avLst/>
            </a:prstGeom>
            <a:noFill/>
          </p:spPr>
          <p:txBody>
            <a:bodyPr wrap="square" rtlCol="0">
              <a:spAutoFit/>
            </a:bodyPr>
            <a:lstStyle/>
            <a:p>
              <a:pPr algn="r"/>
              <a:r>
                <a:rPr lang="en-US" sz="1000" dirty="0">
                  <a:latin typeface="Montserrat" charset="0"/>
                  <a:ea typeface="Montserrat" charset="0"/>
                  <a:cs typeface="Montserrat" charset="0"/>
                </a:rPr>
                <a:t>2010 - 2014</a:t>
              </a:r>
              <a:endParaRPr lang="en-US" sz="1000" dirty="0">
                <a:latin typeface="Montserrat Light" charset="0"/>
                <a:ea typeface="Montserrat Light" charset="0"/>
                <a:cs typeface="Montserrat Light" charset="0"/>
              </a:endParaRPr>
            </a:p>
          </p:txBody>
        </p:sp>
      </p:grpSp>
      <p:cxnSp>
        <p:nvCxnSpPr>
          <p:cNvPr id="18" name="Straight Connector 17">
            <a:extLst>
              <a:ext uri="{FF2B5EF4-FFF2-40B4-BE49-F238E27FC236}">
                <a16:creationId xmlns:a16="http://schemas.microsoft.com/office/drawing/2014/main" id="{1EBCB6BA-50D8-417B-B5E8-437F652AA265}"/>
              </a:ext>
            </a:extLst>
          </p:cNvPr>
          <p:cNvCxnSpPr>
            <a:cxnSpLocks/>
            <a:endCxn id="13" idx="0"/>
          </p:cNvCxnSpPr>
          <p:nvPr/>
        </p:nvCxnSpPr>
        <p:spPr>
          <a:xfrm>
            <a:off x="6095996" y="0"/>
            <a:ext cx="0" cy="69668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Placeholder 7">
            <a:extLst>
              <a:ext uri="{FF2B5EF4-FFF2-40B4-BE49-F238E27FC236}">
                <a16:creationId xmlns:a16="http://schemas.microsoft.com/office/drawing/2014/main" id="{FDBC5E93-51F5-43FC-963F-87F194C92891}"/>
              </a:ext>
            </a:extLst>
          </p:cNvPr>
          <p:cNvPicPr>
            <a:picLocks noGrp="1" noChangeAspect="1"/>
          </p:cNvPicPr>
          <p:nvPr>
            <p:ph type="pic" sz="quarter" idx="18"/>
          </p:nvPr>
        </p:nvPicPr>
        <p:blipFill>
          <a:blip r:embed="rId3">
            <a:grayscl/>
          </a:blip>
          <a:srcRect t="30361" b="30361"/>
          <a:stretch>
            <a:fillRect/>
          </a:stretch>
        </p:blipFill>
        <p:spPr/>
      </p:pic>
    </p:spTree>
    <p:extLst>
      <p:ext uri="{BB962C8B-B14F-4D97-AF65-F5344CB8AC3E}">
        <p14:creationId xmlns:p14="http://schemas.microsoft.com/office/powerpoint/2010/main" val="2151858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8CBE5058-7DCB-4790-BAF0-ED11617AC53C}"/>
              </a:ext>
            </a:extLst>
          </p:cNvPr>
          <p:cNvSpPr/>
          <p:nvPr/>
        </p:nvSpPr>
        <p:spPr>
          <a:xfrm>
            <a:off x="-1" y="0"/>
            <a:ext cx="4905568"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E9609A4-A97C-4E8D-82B3-32E2F0FB416B}"/>
              </a:ext>
            </a:extLst>
          </p:cNvPr>
          <p:cNvSpPr txBox="1"/>
          <p:nvPr/>
        </p:nvSpPr>
        <p:spPr>
          <a:xfrm rot="16200000">
            <a:off x="240675" y="2526660"/>
            <a:ext cx="1158244" cy="246221"/>
          </a:xfrm>
          <a:prstGeom prst="rect">
            <a:avLst/>
          </a:prstGeom>
          <a:noFill/>
        </p:spPr>
        <p:txBody>
          <a:bodyPr wrap="square" rtlCol="0">
            <a:spAutoFit/>
          </a:bodyPr>
          <a:lstStyle/>
          <a:p>
            <a:pPr algn="ctr"/>
            <a:r>
              <a:rPr lang="en-US" sz="1000" b="1" spc="500" dirty="0">
                <a:latin typeface="Montserrat" charset="0"/>
                <a:ea typeface="Montserrat" charset="0"/>
                <a:cs typeface="Montserrat" charset="0"/>
              </a:rPr>
              <a:t>2019</a:t>
            </a:r>
            <a:endParaRPr lang="en-US" sz="1000" b="1" spc="500" dirty="0">
              <a:latin typeface="Montserrat Light" charset="0"/>
              <a:ea typeface="Montserrat Light" charset="0"/>
              <a:cs typeface="Montserrat Light" charset="0"/>
            </a:endParaRPr>
          </a:p>
        </p:txBody>
      </p:sp>
      <p:grpSp>
        <p:nvGrpSpPr>
          <p:cNvPr id="2" name="Group 1">
            <a:extLst>
              <a:ext uri="{FF2B5EF4-FFF2-40B4-BE49-F238E27FC236}">
                <a16:creationId xmlns:a16="http://schemas.microsoft.com/office/drawing/2014/main" id="{864FDE0D-6B33-4378-819B-A2A08A78B5A0}"/>
              </a:ext>
            </a:extLst>
          </p:cNvPr>
          <p:cNvGrpSpPr/>
          <p:nvPr/>
        </p:nvGrpSpPr>
        <p:grpSpPr>
          <a:xfrm>
            <a:off x="2842997" y="5274518"/>
            <a:ext cx="7868012" cy="886796"/>
            <a:chOff x="1639593" y="5274518"/>
            <a:chExt cx="7868012" cy="886796"/>
          </a:xfrm>
        </p:grpSpPr>
        <p:sp>
          <p:nvSpPr>
            <p:cNvPr id="12" name="TextBox 11">
              <a:extLst>
                <a:ext uri="{FF2B5EF4-FFF2-40B4-BE49-F238E27FC236}">
                  <a16:creationId xmlns:a16="http://schemas.microsoft.com/office/drawing/2014/main" id="{2E445167-9BD8-47AF-BCFA-72AF3FB6477E}"/>
                </a:ext>
              </a:extLst>
            </p:cNvPr>
            <p:cNvSpPr txBox="1"/>
            <p:nvPr/>
          </p:nvSpPr>
          <p:spPr>
            <a:xfrm>
              <a:off x="1639593" y="5299540"/>
              <a:ext cx="3033485" cy="861774"/>
            </a:xfrm>
            <a:prstGeom prst="rect">
              <a:avLst/>
            </a:prstGeom>
            <a:noFill/>
          </p:spPr>
          <p:txBody>
            <a:bodyPr wrap="square" rtlCol="0">
              <a:spAutoFit/>
            </a:bodyPr>
            <a:lstStyle/>
            <a:p>
              <a:pPr algn="r">
                <a:lnSpc>
                  <a:spcPts val="3000"/>
                </a:lnSpc>
              </a:pPr>
              <a:r>
                <a:rPr lang="en-US" sz="2500" b="1" spc="300" dirty="0">
                  <a:latin typeface="Montserrat Bold"/>
                  <a:ea typeface="Montserrat" charset="0"/>
                  <a:cs typeface="Montserrat" charset="0"/>
                </a:rPr>
                <a:t>LOREM IPSUM</a:t>
              </a:r>
            </a:p>
            <a:p>
              <a:pPr algn="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sp>
          <p:nvSpPr>
            <p:cNvPr id="14" name="TextBox 13">
              <a:extLst>
                <a:ext uri="{FF2B5EF4-FFF2-40B4-BE49-F238E27FC236}">
                  <a16:creationId xmlns:a16="http://schemas.microsoft.com/office/drawing/2014/main" id="{4AFCDF01-56F0-4271-A9EA-90A659055AF3}"/>
                </a:ext>
              </a:extLst>
            </p:cNvPr>
            <p:cNvSpPr txBox="1"/>
            <p:nvPr/>
          </p:nvSpPr>
          <p:spPr>
            <a:xfrm>
              <a:off x="5105581" y="5274518"/>
              <a:ext cx="4402024"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pic>
        <p:nvPicPr>
          <p:cNvPr id="73" name="Picture Placeholder 72">
            <a:extLst>
              <a:ext uri="{FF2B5EF4-FFF2-40B4-BE49-F238E27FC236}">
                <a16:creationId xmlns:a16="http://schemas.microsoft.com/office/drawing/2014/main" id="{80DDC0C0-0E8F-4BF6-A12E-CA3EB31E1C6A}"/>
              </a:ext>
            </a:extLst>
          </p:cNvPr>
          <p:cNvPicPr>
            <a:picLocks noGrp="1" noChangeAspect="1"/>
          </p:cNvPicPr>
          <p:nvPr>
            <p:ph type="pic" sz="quarter" idx="16"/>
          </p:nvPr>
        </p:nvPicPr>
        <p:blipFill rotWithShape="1">
          <a:blip r:embed="rId2"/>
          <a:srcRect t="33432" b="3096"/>
          <a:stretch/>
        </p:blipFill>
        <p:spPr>
          <a:xfrm>
            <a:off x="1639593" y="696686"/>
            <a:ext cx="9855721" cy="3906168"/>
          </a:xfrm>
        </p:spPr>
      </p:pic>
    </p:spTree>
    <p:extLst>
      <p:ext uri="{BB962C8B-B14F-4D97-AF65-F5344CB8AC3E}">
        <p14:creationId xmlns:p14="http://schemas.microsoft.com/office/powerpoint/2010/main" val="5650388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9278B49B-ED5C-4563-A02D-FFE2429D403A}"/>
              </a:ext>
            </a:extLst>
          </p:cNvPr>
          <p:cNvSpPr txBox="1"/>
          <p:nvPr/>
        </p:nvSpPr>
        <p:spPr>
          <a:xfrm>
            <a:off x="696687" y="696686"/>
            <a:ext cx="3033485" cy="861774"/>
          </a:xfrm>
          <a:prstGeom prst="rect">
            <a:avLst/>
          </a:prstGeom>
          <a:noFill/>
        </p:spPr>
        <p:txBody>
          <a:bodyPr wrap="square" rtlCol="0">
            <a:spAutoFit/>
          </a:bodyPr>
          <a:lstStyle/>
          <a:p>
            <a:pPr>
              <a:lnSpc>
                <a:spcPts val="3000"/>
              </a:lnSpc>
            </a:pPr>
            <a:r>
              <a:rPr lang="en-US" sz="2500" b="1" spc="300" dirty="0">
                <a:latin typeface="Montserrat Bold"/>
                <a:ea typeface="Montserrat" charset="0"/>
                <a:cs typeface="Montserrat" charset="0"/>
              </a:rPr>
              <a:t>LOREM IPSUM</a:t>
            </a:r>
          </a:p>
          <a:p>
            <a:pP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graphicFrame>
        <p:nvGraphicFramePr>
          <p:cNvPr id="27" name="Chart 26">
            <a:extLst>
              <a:ext uri="{FF2B5EF4-FFF2-40B4-BE49-F238E27FC236}">
                <a16:creationId xmlns:a16="http://schemas.microsoft.com/office/drawing/2014/main" id="{60B91D03-850A-4193-9932-829BBE211319}"/>
              </a:ext>
            </a:extLst>
          </p:cNvPr>
          <p:cNvGraphicFramePr/>
          <p:nvPr/>
        </p:nvGraphicFramePr>
        <p:xfrm>
          <a:off x="696687" y="2276720"/>
          <a:ext cx="6560456" cy="3884592"/>
        </p:xfrm>
        <a:graphic>
          <a:graphicData uri="http://schemas.openxmlformats.org/drawingml/2006/chart">
            <c:chart xmlns:c="http://schemas.openxmlformats.org/drawingml/2006/chart" xmlns:r="http://schemas.openxmlformats.org/officeDocument/2006/relationships" r:id="rId2"/>
          </a:graphicData>
        </a:graphic>
      </p:graphicFrame>
      <p:sp>
        <p:nvSpPr>
          <p:cNvPr id="30" name="Rectangle 29">
            <a:extLst>
              <a:ext uri="{FF2B5EF4-FFF2-40B4-BE49-F238E27FC236}">
                <a16:creationId xmlns:a16="http://schemas.microsoft.com/office/drawing/2014/main" id="{B9252815-64D9-4891-8435-0AD6E5198866}"/>
              </a:ext>
            </a:extLst>
          </p:cNvPr>
          <p:cNvSpPr/>
          <p:nvPr/>
        </p:nvSpPr>
        <p:spPr>
          <a:xfrm>
            <a:off x="7953831" y="696689"/>
            <a:ext cx="3541482" cy="5464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38D7A16-5242-49DE-ADEF-7608F0245A57}"/>
              </a:ext>
            </a:extLst>
          </p:cNvPr>
          <p:cNvGrpSpPr/>
          <p:nvPr/>
        </p:nvGrpSpPr>
        <p:grpSpPr>
          <a:xfrm>
            <a:off x="8575222" y="1330083"/>
            <a:ext cx="2298701" cy="4197837"/>
            <a:chOff x="8575222" y="1318867"/>
            <a:chExt cx="2298701" cy="4197837"/>
          </a:xfrm>
        </p:grpSpPr>
        <p:grpSp>
          <p:nvGrpSpPr>
            <p:cNvPr id="33" name="Group 32">
              <a:extLst>
                <a:ext uri="{FF2B5EF4-FFF2-40B4-BE49-F238E27FC236}">
                  <a16:creationId xmlns:a16="http://schemas.microsoft.com/office/drawing/2014/main" id="{0FE67542-D92D-4EEA-982D-B7EFF38ACEE9}"/>
                </a:ext>
              </a:extLst>
            </p:cNvPr>
            <p:cNvGrpSpPr/>
            <p:nvPr/>
          </p:nvGrpSpPr>
          <p:grpSpPr>
            <a:xfrm>
              <a:off x="8575222" y="1318867"/>
              <a:ext cx="2298701" cy="1543537"/>
              <a:chOff x="6896099" y="3458906"/>
              <a:chExt cx="2298701" cy="1543537"/>
            </a:xfrm>
          </p:grpSpPr>
          <p:sp>
            <p:nvSpPr>
              <p:cNvPr id="34" name="TextBox 33">
                <a:extLst>
                  <a:ext uri="{FF2B5EF4-FFF2-40B4-BE49-F238E27FC236}">
                    <a16:creationId xmlns:a16="http://schemas.microsoft.com/office/drawing/2014/main" id="{BCB1A91B-5F6F-4F51-99CF-BAAAF16AE5B6}"/>
                  </a:ext>
                </a:extLst>
              </p:cNvPr>
              <p:cNvSpPr txBox="1"/>
              <p:nvPr/>
            </p:nvSpPr>
            <p:spPr>
              <a:xfrm>
                <a:off x="7753133" y="3458906"/>
                <a:ext cx="1441667" cy="571310"/>
              </a:xfrm>
              <a:prstGeom prst="rect">
                <a:avLst/>
              </a:prstGeom>
              <a:noFill/>
            </p:spPr>
            <p:txBody>
              <a:bodyPr wrap="square" rtlCol="0">
                <a:spAutoFit/>
              </a:bodyPr>
              <a:lstStyle/>
              <a:p>
                <a:pPr>
                  <a:lnSpc>
                    <a:spcPts val="2000"/>
                  </a:lnSpc>
                </a:pPr>
                <a:r>
                  <a:rPr lang="en-US" sz="1000" b="1" dirty="0">
                    <a:latin typeface="Montserrat" charset="0"/>
                    <a:ea typeface="Montserrat" charset="0"/>
                    <a:cs typeface="Montserrat" charset="0"/>
                  </a:rPr>
                  <a:t>LOREM IPSUM</a:t>
                </a:r>
              </a:p>
              <a:p>
                <a:pPr>
                  <a:lnSpc>
                    <a:spcPts val="2000"/>
                  </a:lnSpc>
                </a:pPr>
                <a:r>
                  <a:rPr lang="en-US" sz="1000" b="1" dirty="0">
                    <a:latin typeface="Montserrat" charset="0"/>
                    <a:ea typeface="Montserrat" charset="0"/>
                    <a:cs typeface="Montserrat" charset="0"/>
                  </a:rPr>
                  <a:t>DOLOR TITLE TEXT</a:t>
                </a:r>
                <a:endParaRPr lang="en-US" sz="1000" b="1" dirty="0">
                  <a:latin typeface="Montserrat Light" charset="0"/>
                  <a:ea typeface="Montserrat Light" charset="0"/>
                  <a:cs typeface="Montserrat Light" charset="0"/>
                </a:endParaRPr>
              </a:p>
            </p:txBody>
          </p:sp>
          <p:grpSp>
            <p:nvGrpSpPr>
              <p:cNvPr id="35" name="Group 34">
                <a:extLst>
                  <a:ext uri="{FF2B5EF4-FFF2-40B4-BE49-F238E27FC236}">
                    <a16:creationId xmlns:a16="http://schemas.microsoft.com/office/drawing/2014/main" id="{82C02D7F-1E94-4EB7-BC0A-A9CD28B1E6FC}"/>
                  </a:ext>
                </a:extLst>
              </p:cNvPr>
              <p:cNvGrpSpPr/>
              <p:nvPr/>
            </p:nvGrpSpPr>
            <p:grpSpPr>
              <a:xfrm>
                <a:off x="7008103" y="3529621"/>
                <a:ext cx="490844" cy="490842"/>
                <a:chOff x="7027153" y="3529621"/>
                <a:chExt cx="490844" cy="490842"/>
              </a:xfrm>
            </p:grpSpPr>
            <p:sp>
              <p:nvSpPr>
                <p:cNvPr id="37" name="Oval 36">
                  <a:extLst>
                    <a:ext uri="{FF2B5EF4-FFF2-40B4-BE49-F238E27FC236}">
                      <a16:creationId xmlns:a16="http://schemas.microsoft.com/office/drawing/2014/main" id="{E628E0A8-82C2-4EB6-AEF9-7E92A7002B43}"/>
                    </a:ext>
                  </a:extLst>
                </p:cNvPr>
                <p:cNvSpPr/>
                <p:nvPr/>
              </p:nvSpPr>
              <p:spPr>
                <a:xfrm>
                  <a:off x="7027153" y="3529621"/>
                  <a:ext cx="490844" cy="490842"/>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EB5E1CDF-26F4-4904-9284-7072A9BBB895}"/>
                    </a:ext>
                  </a:extLst>
                </p:cNvPr>
                <p:cNvSpPr txBox="1"/>
                <p:nvPr/>
              </p:nvSpPr>
              <p:spPr>
                <a:xfrm>
                  <a:off x="7077952" y="3574986"/>
                  <a:ext cx="440044" cy="400110"/>
                </a:xfrm>
                <a:prstGeom prst="rect">
                  <a:avLst/>
                </a:prstGeom>
                <a:noFill/>
              </p:spPr>
              <p:txBody>
                <a:bodyPr wrap="square" rtlCol="0">
                  <a:spAutoFit/>
                </a:bodyPr>
                <a:lstStyle/>
                <a:p>
                  <a:pPr algn="ctr"/>
                  <a:r>
                    <a:rPr lang="en-US" sz="2000" b="1" spc="300" dirty="0">
                      <a:latin typeface="Montserrat Light" panose="00000400000000000000" pitchFamily="50" charset="0"/>
                      <a:ea typeface="Montserrat" charset="0"/>
                      <a:cs typeface="Montserrat" charset="0"/>
                    </a:rPr>
                    <a:t>1</a:t>
                  </a:r>
                  <a:endParaRPr lang="en-US" sz="2000" b="1" spc="300" dirty="0">
                    <a:latin typeface="Montserrat Light" panose="00000400000000000000" pitchFamily="50" charset="0"/>
                    <a:ea typeface="Montserrat Light" charset="0"/>
                    <a:cs typeface="Montserrat Light" charset="0"/>
                  </a:endParaRPr>
                </a:p>
              </p:txBody>
            </p:sp>
          </p:grpSp>
          <p:sp>
            <p:nvSpPr>
              <p:cNvPr id="36" name="TextBox 35">
                <a:extLst>
                  <a:ext uri="{FF2B5EF4-FFF2-40B4-BE49-F238E27FC236}">
                    <a16:creationId xmlns:a16="http://schemas.microsoft.com/office/drawing/2014/main" id="{F953D856-FB2F-4F84-8BFC-74260F90B076}"/>
                  </a:ext>
                </a:extLst>
              </p:cNvPr>
              <p:cNvSpPr txBox="1"/>
              <p:nvPr/>
            </p:nvSpPr>
            <p:spPr>
              <a:xfrm>
                <a:off x="6896099" y="4177665"/>
                <a:ext cx="2298701"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doesn't creeping night lights divided void they're.</a:t>
                </a:r>
              </a:p>
            </p:txBody>
          </p:sp>
        </p:grpSp>
        <p:grpSp>
          <p:nvGrpSpPr>
            <p:cNvPr id="54" name="Group 53">
              <a:extLst>
                <a:ext uri="{FF2B5EF4-FFF2-40B4-BE49-F238E27FC236}">
                  <a16:creationId xmlns:a16="http://schemas.microsoft.com/office/drawing/2014/main" id="{B820FD26-A7CC-4CE8-A81F-D779558E162E}"/>
                </a:ext>
              </a:extLst>
            </p:cNvPr>
            <p:cNvGrpSpPr/>
            <p:nvPr/>
          </p:nvGrpSpPr>
          <p:grpSpPr>
            <a:xfrm>
              <a:off x="8575222" y="3973167"/>
              <a:ext cx="2298701" cy="1543537"/>
              <a:chOff x="6896099" y="3458906"/>
              <a:chExt cx="2298701" cy="1543537"/>
            </a:xfrm>
          </p:grpSpPr>
          <p:sp>
            <p:nvSpPr>
              <p:cNvPr id="55" name="TextBox 54">
                <a:extLst>
                  <a:ext uri="{FF2B5EF4-FFF2-40B4-BE49-F238E27FC236}">
                    <a16:creationId xmlns:a16="http://schemas.microsoft.com/office/drawing/2014/main" id="{C0BB5B78-7781-4255-A8AA-88234AA85255}"/>
                  </a:ext>
                </a:extLst>
              </p:cNvPr>
              <p:cNvSpPr txBox="1"/>
              <p:nvPr/>
            </p:nvSpPr>
            <p:spPr>
              <a:xfrm>
                <a:off x="7753133" y="3458906"/>
                <a:ext cx="1441667" cy="571310"/>
              </a:xfrm>
              <a:prstGeom prst="rect">
                <a:avLst/>
              </a:prstGeom>
              <a:noFill/>
            </p:spPr>
            <p:txBody>
              <a:bodyPr wrap="square" rtlCol="0">
                <a:spAutoFit/>
              </a:bodyPr>
              <a:lstStyle/>
              <a:p>
                <a:pPr>
                  <a:lnSpc>
                    <a:spcPts val="2000"/>
                  </a:lnSpc>
                </a:pPr>
                <a:r>
                  <a:rPr lang="en-US" sz="1000" b="1" dirty="0">
                    <a:latin typeface="Montserrat" charset="0"/>
                    <a:ea typeface="Montserrat" charset="0"/>
                    <a:cs typeface="Montserrat" charset="0"/>
                  </a:rPr>
                  <a:t>LOREM IPSUM</a:t>
                </a:r>
              </a:p>
              <a:p>
                <a:pPr>
                  <a:lnSpc>
                    <a:spcPts val="2000"/>
                  </a:lnSpc>
                </a:pPr>
                <a:r>
                  <a:rPr lang="en-US" sz="1000" b="1" dirty="0">
                    <a:latin typeface="Montserrat" charset="0"/>
                    <a:ea typeface="Montserrat" charset="0"/>
                    <a:cs typeface="Montserrat" charset="0"/>
                  </a:rPr>
                  <a:t>DOLOR TITLE TEXT</a:t>
                </a:r>
                <a:endParaRPr lang="en-US" sz="1000" b="1" dirty="0">
                  <a:latin typeface="Montserrat Light" charset="0"/>
                  <a:ea typeface="Montserrat Light" charset="0"/>
                  <a:cs typeface="Montserrat Light" charset="0"/>
                </a:endParaRPr>
              </a:p>
            </p:txBody>
          </p:sp>
          <p:grpSp>
            <p:nvGrpSpPr>
              <p:cNvPr id="56" name="Group 55">
                <a:extLst>
                  <a:ext uri="{FF2B5EF4-FFF2-40B4-BE49-F238E27FC236}">
                    <a16:creationId xmlns:a16="http://schemas.microsoft.com/office/drawing/2014/main" id="{8BBEF6AC-154D-4430-A77D-F086FDA6DBEB}"/>
                  </a:ext>
                </a:extLst>
              </p:cNvPr>
              <p:cNvGrpSpPr/>
              <p:nvPr/>
            </p:nvGrpSpPr>
            <p:grpSpPr>
              <a:xfrm>
                <a:off x="7008103" y="3529621"/>
                <a:ext cx="490844" cy="490842"/>
                <a:chOff x="7027153" y="3529621"/>
                <a:chExt cx="490844" cy="490842"/>
              </a:xfrm>
            </p:grpSpPr>
            <p:sp>
              <p:nvSpPr>
                <p:cNvPr id="58" name="Oval 57">
                  <a:extLst>
                    <a:ext uri="{FF2B5EF4-FFF2-40B4-BE49-F238E27FC236}">
                      <a16:creationId xmlns:a16="http://schemas.microsoft.com/office/drawing/2014/main" id="{EEDE7D21-5DD2-4266-BC13-40A63863848D}"/>
                    </a:ext>
                  </a:extLst>
                </p:cNvPr>
                <p:cNvSpPr/>
                <p:nvPr/>
              </p:nvSpPr>
              <p:spPr>
                <a:xfrm>
                  <a:off x="7027153" y="3529621"/>
                  <a:ext cx="490844" cy="490842"/>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D230BF15-BABA-44B9-8FC4-C2E2A349BC9B}"/>
                    </a:ext>
                  </a:extLst>
                </p:cNvPr>
                <p:cNvSpPr txBox="1"/>
                <p:nvPr/>
              </p:nvSpPr>
              <p:spPr>
                <a:xfrm>
                  <a:off x="7077952" y="3574986"/>
                  <a:ext cx="440044" cy="400110"/>
                </a:xfrm>
                <a:prstGeom prst="rect">
                  <a:avLst/>
                </a:prstGeom>
                <a:noFill/>
              </p:spPr>
              <p:txBody>
                <a:bodyPr wrap="square" rtlCol="0">
                  <a:spAutoFit/>
                </a:bodyPr>
                <a:lstStyle/>
                <a:p>
                  <a:pPr algn="ctr"/>
                  <a:r>
                    <a:rPr lang="en-US" sz="2000" b="1" spc="300" dirty="0">
                      <a:latin typeface="Montserrat Light" panose="00000400000000000000" pitchFamily="50" charset="0"/>
                      <a:ea typeface="Montserrat" charset="0"/>
                      <a:cs typeface="Montserrat" charset="0"/>
                    </a:rPr>
                    <a:t>1</a:t>
                  </a:r>
                  <a:endParaRPr lang="en-US" sz="2000" b="1" spc="300" dirty="0">
                    <a:latin typeface="Montserrat Light" panose="00000400000000000000" pitchFamily="50" charset="0"/>
                    <a:ea typeface="Montserrat Light" charset="0"/>
                    <a:cs typeface="Montserrat Light" charset="0"/>
                  </a:endParaRPr>
                </a:p>
              </p:txBody>
            </p:sp>
          </p:grpSp>
          <p:sp>
            <p:nvSpPr>
              <p:cNvPr id="57" name="TextBox 56">
                <a:extLst>
                  <a:ext uri="{FF2B5EF4-FFF2-40B4-BE49-F238E27FC236}">
                    <a16:creationId xmlns:a16="http://schemas.microsoft.com/office/drawing/2014/main" id="{CD2DAF31-DFA6-4C0E-AB37-82D20FAE4D80}"/>
                  </a:ext>
                </a:extLst>
              </p:cNvPr>
              <p:cNvSpPr txBox="1"/>
              <p:nvPr/>
            </p:nvSpPr>
            <p:spPr>
              <a:xfrm>
                <a:off x="6896099" y="4177665"/>
                <a:ext cx="2298701"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doesn't creeping night lights divided void they're.</a:t>
                </a:r>
              </a:p>
            </p:txBody>
          </p:sp>
        </p:grpSp>
      </p:grpSp>
      <p:cxnSp>
        <p:nvCxnSpPr>
          <p:cNvPr id="60" name="Straight Connector 59">
            <a:extLst>
              <a:ext uri="{FF2B5EF4-FFF2-40B4-BE49-F238E27FC236}">
                <a16:creationId xmlns:a16="http://schemas.microsoft.com/office/drawing/2014/main" id="{CC598B6F-7578-46D3-93F0-5B95B05BB082}"/>
              </a:ext>
            </a:extLst>
          </p:cNvPr>
          <p:cNvCxnSpPr>
            <a:cxnSpLocks/>
          </p:cNvCxnSpPr>
          <p:nvPr/>
        </p:nvCxnSpPr>
        <p:spPr>
          <a:xfrm>
            <a:off x="8677701" y="3429001"/>
            <a:ext cx="2196222"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47127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a:extLst>
              <a:ext uri="{FF2B5EF4-FFF2-40B4-BE49-F238E27FC236}">
                <a16:creationId xmlns:a16="http://schemas.microsoft.com/office/drawing/2014/main" id="{D48BD87B-4F93-45F0-8BBF-F68662B6C7CE}"/>
              </a:ext>
            </a:extLst>
          </p:cNvPr>
          <p:cNvGrpSpPr/>
          <p:nvPr/>
        </p:nvGrpSpPr>
        <p:grpSpPr>
          <a:xfrm>
            <a:off x="696687" y="697296"/>
            <a:ext cx="4198188" cy="5464018"/>
            <a:chOff x="7297125" y="697296"/>
            <a:chExt cx="4198188" cy="5464018"/>
          </a:xfrm>
        </p:grpSpPr>
        <p:sp>
          <p:nvSpPr>
            <p:cNvPr id="62" name="TextBox 61">
              <a:extLst>
                <a:ext uri="{FF2B5EF4-FFF2-40B4-BE49-F238E27FC236}">
                  <a16:creationId xmlns:a16="http://schemas.microsoft.com/office/drawing/2014/main" id="{3CF96D10-7457-483D-94E9-A39AFA4EE22F}"/>
                </a:ext>
              </a:extLst>
            </p:cNvPr>
            <p:cNvSpPr txBox="1"/>
            <p:nvPr/>
          </p:nvSpPr>
          <p:spPr>
            <a:xfrm>
              <a:off x="7297125" y="1557254"/>
              <a:ext cx="3033485" cy="861774"/>
            </a:xfrm>
            <a:prstGeom prst="rect">
              <a:avLst/>
            </a:prstGeom>
            <a:noFill/>
          </p:spPr>
          <p:txBody>
            <a:bodyPr wrap="square" rtlCol="0">
              <a:spAutoFit/>
            </a:bodyPr>
            <a:lstStyle/>
            <a:p>
              <a:pPr>
                <a:lnSpc>
                  <a:spcPts val="3000"/>
                </a:lnSpc>
              </a:pPr>
              <a:r>
                <a:rPr lang="en-US" sz="2500" b="1" spc="300" dirty="0">
                  <a:latin typeface="Montserrat Bold"/>
                  <a:ea typeface="Montserrat" charset="0"/>
                  <a:cs typeface="Montserrat" charset="0"/>
                </a:rPr>
                <a:t>LOREM IPSUM</a:t>
              </a:r>
            </a:p>
            <a:p>
              <a:pP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sp>
          <p:nvSpPr>
            <p:cNvPr id="63" name="TextBox 62">
              <a:extLst>
                <a:ext uri="{FF2B5EF4-FFF2-40B4-BE49-F238E27FC236}">
                  <a16:creationId xmlns:a16="http://schemas.microsoft.com/office/drawing/2014/main" id="{6DF6D9AA-60FF-4554-9FE1-7786C8DFA0E4}"/>
                </a:ext>
              </a:extLst>
            </p:cNvPr>
            <p:cNvSpPr txBox="1"/>
            <p:nvPr/>
          </p:nvSpPr>
          <p:spPr>
            <a:xfrm>
              <a:off x="7297125" y="3032765"/>
              <a:ext cx="4198188"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64" name="Group 63">
              <a:extLst>
                <a:ext uri="{FF2B5EF4-FFF2-40B4-BE49-F238E27FC236}">
                  <a16:creationId xmlns:a16="http://schemas.microsoft.com/office/drawing/2014/main" id="{E72AD56D-E4A1-4573-BB22-DD8042719098}"/>
                </a:ext>
              </a:extLst>
            </p:cNvPr>
            <p:cNvGrpSpPr/>
            <p:nvPr/>
          </p:nvGrpSpPr>
          <p:grpSpPr>
            <a:xfrm>
              <a:off x="7382516" y="4471280"/>
              <a:ext cx="1727201" cy="508000"/>
              <a:chOff x="6789124" y="2039257"/>
              <a:chExt cx="1727201" cy="508000"/>
            </a:xfrm>
          </p:grpSpPr>
          <p:sp>
            <p:nvSpPr>
              <p:cNvPr id="67" name="Rectangle: Rounded Corners 66">
                <a:extLst>
                  <a:ext uri="{FF2B5EF4-FFF2-40B4-BE49-F238E27FC236}">
                    <a16:creationId xmlns:a16="http://schemas.microsoft.com/office/drawing/2014/main" id="{93B76750-6672-4AA1-A578-61F3A2A09A8F}"/>
                  </a:ext>
                </a:extLst>
              </p:cNvPr>
              <p:cNvSpPr/>
              <p:nvPr/>
            </p:nvSpPr>
            <p:spPr>
              <a:xfrm>
                <a:off x="6789124" y="2039257"/>
                <a:ext cx="1727201" cy="508000"/>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a:extLst>
                  <a:ext uri="{FF2B5EF4-FFF2-40B4-BE49-F238E27FC236}">
                    <a16:creationId xmlns:a16="http://schemas.microsoft.com/office/drawing/2014/main" id="{9A123391-4D48-4CC3-8221-D450FABBB5AF}"/>
                  </a:ext>
                </a:extLst>
              </p:cNvPr>
              <p:cNvSpPr txBox="1"/>
              <p:nvPr/>
            </p:nvSpPr>
            <p:spPr>
              <a:xfrm>
                <a:off x="6952516" y="2131675"/>
                <a:ext cx="1400416" cy="323165"/>
              </a:xfrm>
              <a:prstGeom prst="rect">
                <a:avLst/>
              </a:prstGeom>
              <a:noFill/>
            </p:spPr>
            <p:txBody>
              <a:bodyPr wrap="square" rtlCol="0">
                <a:spAutoFit/>
              </a:bodyPr>
              <a:lstStyle/>
              <a:p>
                <a:pPr algn="ctr"/>
                <a:r>
                  <a:rPr lang="en-US" sz="1500" dirty="0">
                    <a:solidFill>
                      <a:schemeClr val="bg1"/>
                    </a:solidFill>
                    <a:latin typeface="+mj-lt"/>
                    <a:ea typeface="Montserrat Light" charset="0"/>
                    <a:cs typeface="Montserrat Light" charset="0"/>
                  </a:rPr>
                  <a:t>EXAMPLE</a:t>
                </a:r>
              </a:p>
            </p:txBody>
          </p:sp>
        </p:grpSp>
        <p:sp>
          <p:nvSpPr>
            <p:cNvPr id="65" name="TextBox 64">
              <a:extLst>
                <a:ext uri="{FF2B5EF4-FFF2-40B4-BE49-F238E27FC236}">
                  <a16:creationId xmlns:a16="http://schemas.microsoft.com/office/drawing/2014/main" id="{42B91615-4743-4173-BA59-4655F6A57214}"/>
                </a:ext>
              </a:extLst>
            </p:cNvPr>
            <p:cNvSpPr txBox="1"/>
            <p:nvPr/>
          </p:nvSpPr>
          <p:spPr>
            <a:xfrm>
              <a:off x="7297125" y="697296"/>
              <a:ext cx="1158244" cy="246221"/>
            </a:xfrm>
            <a:prstGeom prst="rect">
              <a:avLst/>
            </a:prstGeom>
            <a:noFill/>
          </p:spPr>
          <p:txBody>
            <a:bodyPr wrap="square" rtlCol="0">
              <a:spAutoFit/>
            </a:bodyPr>
            <a:lstStyle/>
            <a:p>
              <a:r>
                <a:rPr lang="en-US" sz="1000" b="1" spc="500" dirty="0">
                  <a:latin typeface="Montserrat" charset="0"/>
                  <a:ea typeface="Montserrat" charset="0"/>
                  <a:cs typeface="Montserrat" charset="0"/>
                </a:rPr>
                <a:t>2019</a:t>
              </a:r>
              <a:endParaRPr lang="en-US" sz="1000" b="1" spc="500" dirty="0">
                <a:latin typeface="Montserrat Light" charset="0"/>
                <a:ea typeface="Montserrat Light" charset="0"/>
                <a:cs typeface="Montserrat Light" charset="0"/>
              </a:endParaRPr>
            </a:p>
          </p:txBody>
        </p:sp>
        <p:sp>
          <p:nvSpPr>
            <p:cNvPr id="66" name="TextBox 65">
              <a:extLst>
                <a:ext uri="{FF2B5EF4-FFF2-40B4-BE49-F238E27FC236}">
                  <a16:creationId xmlns:a16="http://schemas.microsoft.com/office/drawing/2014/main" id="{62B42D29-4932-44CA-860D-59C8F957767E}"/>
                </a:ext>
              </a:extLst>
            </p:cNvPr>
            <p:cNvSpPr txBox="1"/>
            <p:nvPr/>
          </p:nvSpPr>
          <p:spPr>
            <a:xfrm>
              <a:off x="7297125" y="5593017"/>
              <a:ext cx="2660463" cy="568297"/>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lights divided void they're.</a:t>
              </a:r>
            </a:p>
          </p:txBody>
        </p:sp>
      </p:grpSp>
      <p:graphicFrame>
        <p:nvGraphicFramePr>
          <p:cNvPr id="69" name="Chart 68">
            <a:extLst>
              <a:ext uri="{FF2B5EF4-FFF2-40B4-BE49-F238E27FC236}">
                <a16:creationId xmlns:a16="http://schemas.microsoft.com/office/drawing/2014/main" id="{77AD2839-421E-425C-ABB9-FB6B0B24E392}"/>
              </a:ext>
            </a:extLst>
          </p:cNvPr>
          <p:cNvGraphicFramePr/>
          <p:nvPr>
            <p:extLst>
              <p:ext uri="{D42A27DB-BD31-4B8C-83A1-F6EECF244321}">
                <p14:modId xmlns:p14="http://schemas.microsoft.com/office/powerpoint/2010/main" val="3582036485"/>
              </p:ext>
            </p:extLst>
          </p:nvPr>
        </p:nvGraphicFramePr>
        <p:xfrm>
          <a:off x="5921829" y="697296"/>
          <a:ext cx="5573483" cy="56273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08722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57D307F7-597F-4D87-8A47-D242043B800D}"/>
              </a:ext>
            </a:extLst>
          </p:cNvPr>
          <p:cNvPicPr>
            <a:picLocks noGrp="1" noChangeAspect="1"/>
          </p:cNvPicPr>
          <p:nvPr>
            <p:ph type="pic" sz="quarter" idx="14"/>
          </p:nvPr>
        </p:nvPicPr>
        <p:blipFill>
          <a:blip r:embed="rId2"/>
          <a:srcRect/>
          <a:stretch>
            <a:fillRect/>
          </a:stretch>
        </p:blipFill>
        <p:spPr/>
      </p:pic>
      <p:sp>
        <p:nvSpPr>
          <p:cNvPr id="3" name="Rectangle 2">
            <a:extLst>
              <a:ext uri="{FF2B5EF4-FFF2-40B4-BE49-F238E27FC236}">
                <a16:creationId xmlns:a16="http://schemas.microsoft.com/office/drawing/2014/main" id="{74F43930-C951-458F-96F1-2560628BC558}"/>
              </a:ext>
            </a:extLst>
          </p:cNvPr>
          <p:cNvSpPr/>
          <p:nvPr/>
        </p:nvSpPr>
        <p:spPr>
          <a:xfrm>
            <a:off x="1" y="0"/>
            <a:ext cx="12192000" cy="6858000"/>
          </a:xfrm>
          <a:prstGeom prst="rect">
            <a:avLst/>
          </a:prstGeom>
          <a:solidFill>
            <a:schemeClr val="tx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C492605-7E76-46CA-AC4C-7C33C19319D6}"/>
              </a:ext>
            </a:extLst>
          </p:cNvPr>
          <p:cNvSpPr txBox="1"/>
          <p:nvPr/>
        </p:nvSpPr>
        <p:spPr>
          <a:xfrm>
            <a:off x="3295649" y="3190473"/>
            <a:ext cx="5600702" cy="477054"/>
          </a:xfrm>
          <a:prstGeom prst="rect">
            <a:avLst/>
          </a:prstGeom>
          <a:noFill/>
        </p:spPr>
        <p:txBody>
          <a:bodyPr wrap="square" rtlCol="0">
            <a:spAutoFit/>
          </a:bodyPr>
          <a:lstStyle/>
          <a:p>
            <a:pPr algn="ctr"/>
            <a:r>
              <a:rPr lang="en-US" sz="2500" b="1" spc="500" dirty="0">
                <a:solidFill>
                  <a:schemeClr val="bg1"/>
                </a:solidFill>
                <a:latin typeface="Montserrat Light" panose="00000400000000000000" pitchFamily="50" charset="0"/>
                <a:ea typeface="Montserrat" charset="0"/>
                <a:cs typeface="Montserrat" charset="0"/>
              </a:rPr>
              <a:t>www.example.com</a:t>
            </a:r>
            <a:endParaRPr lang="en-US" sz="2500" b="1" spc="500" dirty="0">
              <a:solidFill>
                <a:schemeClr val="bg1"/>
              </a:solidFill>
              <a:latin typeface="Montserrat Light" panose="00000400000000000000" pitchFamily="50" charset="0"/>
              <a:ea typeface="Montserrat Light" charset="0"/>
              <a:cs typeface="Montserrat Light" charset="0"/>
            </a:endParaRPr>
          </a:p>
        </p:txBody>
      </p:sp>
    </p:spTree>
    <p:extLst>
      <p:ext uri="{BB962C8B-B14F-4D97-AF65-F5344CB8AC3E}">
        <p14:creationId xmlns:p14="http://schemas.microsoft.com/office/powerpoint/2010/main" val="3747155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 name="Picture Placeholder 120">
            <a:extLst>
              <a:ext uri="{FF2B5EF4-FFF2-40B4-BE49-F238E27FC236}">
                <a16:creationId xmlns:a16="http://schemas.microsoft.com/office/drawing/2014/main" id="{E03FE92B-2F16-47A2-A7DA-9DDE19240AEC}"/>
              </a:ext>
            </a:extLst>
          </p:cNvPr>
          <p:cNvPicPr>
            <a:picLocks noGrp="1" noChangeAspect="1"/>
          </p:cNvPicPr>
          <p:nvPr>
            <p:ph type="pic" sz="quarter" idx="16"/>
          </p:nvPr>
        </p:nvPicPr>
        <p:blipFill rotWithShape="1">
          <a:blip r:embed="rId2"/>
          <a:srcRect l="45482" r="7514"/>
          <a:stretch/>
        </p:blipFill>
        <p:spPr>
          <a:xfrm>
            <a:off x="-1" y="0"/>
            <a:ext cx="4905568" cy="6858000"/>
          </a:xfrm>
        </p:spPr>
      </p:pic>
      <p:grpSp>
        <p:nvGrpSpPr>
          <p:cNvPr id="148" name="Group 147">
            <a:extLst>
              <a:ext uri="{FF2B5EF4-FFF2-40B4-BE49-F238E27FC236}">
                <a16:creationId xmlns:a16="http://schemas.microsoft.com/office/drawing/2014/main" id="{D9BD9DB7-5D91-4B76-AB68-FCFDA6C687DD}"/>
              </a:ext>
            </a:extLst>
          </p:cNvPr>
          <p:cNvGrpSpPr/>
          <p:nvPr/>
        </p:nvGrpSpPr>
        <p:grpSpPr>
          <a:xfrm>
            <a:off x="5602254" y="1170089"/>
            <a:ext cx="4402024" cy="4517822"/>
            <a:chOff x="5602254" y="1427866"/>
            <a:chExt cx="4402024" cy="4517822"/>
          </a:xfrm>
        </p:grpSpPr>
        <p:sp>
          <p:nvSpPr>
            <p:cNvPr id="122" name="TextBox 121">
              <a:extLst>
                <a:ext uri="{FF2B5EF4-FFF2-40B4-BE49-F238E27FC236}">
                  <a16:creationId xmlns:a16="http://schemas.microsoft.com/office/drawing/2014/main" id="{90C086EF-62D2-4149-9600-C9352B707535}"/>
                </a:ext>
              </a:extLst>
            </p:cNvPr>
            <p:cNvSpPr txBox="1"/>
            <p:nvPr/>
          </p:nvSpPr>
          <p:spPr>
            <a:xfrm>
              <a:off x="5602254" y="1427866"/>
              <a:ext cx="3033485" cy="861774"/>
            </a:xfrm>
            <a:prstGeom prst="rect">
              <a:avLst/>
            </a:prstGeom>
            <a:noFill/>
          </p:spPr>
          <p:txBody>
            <a:bodyPr wrap="square" rtlCol="0">
              <a:spAutoFit/>
            </a:bodyPr>
            <a:lstStyle/>
            <a:p>
              <a:pPr>
                <a:lnSpc>
                  <a:spcPts val="3000"/>
                </a:lnSpc>
              </a:pPr>
              <a:r>
                <a:rPr lang="en-US" sz="2500" b="1" spc="300" dirty="0">
                  <a:latin typeface="Montserrat Bold"/>
                  <a:ea typeface="Montserrat" charset="0"/>
                  <a:cs typeface="Montserrat" charset="0"/>
                </a:rPr>
                <a:t>LOREM IPSUM</a:t>
              </a:r>
            </a:p>
            <a:p>
              <a:pP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sp>
          <p:nvSpPr>
            <p:cNvPr id="125" name="TextBox 124">
              <a:extLst>
                <a:ext uri="{FF2B5EF4-FFF2-40B4-BE49-F238E27FC236}">
                  <a16:creationId xmlns:a16="http://schemas.microsoft.com/office/drawing/2014/main" id="{CE69B35F-C948-47C5-B912-A40E0B06225F}"/>
                </a:ext>
              </a:extLst>
            </p:cNvPr>
            <p:cNvSpPr txBox="1"/>
            <p:nvPr/>
          </p:nvSpPr>
          <p:spPr>
            <a:xfrm>
              <a:off x="5602254" y="2649003"/>
              <a:ext cx="4402024"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sp>
          <p:nvSpPr>
            <p:cNvPr id="126" name="TextBox 125">
              <a:extLst>
                <a:ext uri="{FF2B5EF4-FFF2-40B4-BE49-F238E27FC236}">
                  <a16:creationId xmlns:a16="http://schemas.microsoft.com/office/drawing/2014/main" id="{73B08713-7D37-4C4B-9525-853B24648244}"/>
                </a:ext>
              </a:extLst>
            </p:cNvPr>
            <p:cNvSpPr txBox="1"/>
            <p:nvPr/>
          </p:nvSpPr>
          <p:spPr>
            <a:xfrm>
              <a:off x="5602254" y="3833144"/>
              <a:ext cx="1846296" cy="323165"/>
            </a:xfrm>
            <a:prstGeom prst="rect">
              <a:avLst/>
            </a:prstGeom>
            <a:noFill/>
          </p:spPr>
          <p:txBody>
            <a:bodyPr wrap="square" rtlCol="0">
              <a:spAutoFit/>
            </a:bodyPr>
            <a:lstStyle/>
            <a:p>
              <a:r>
                <a:rPr lang="en-US" sz="1500" b="1" dirty="0">
                  <a:latin typeface="+mj-lt"/>
                  <a:ea typeface="Montserrat Light" charset="0"/>
                  <a:cs typeface="Montserrat Light" charset="0"/>
                </a:rPr>
                <a:t>LOREM IPSUM</a:t>
              </a:r>
            </a:p>
          </p:txBody>
        </p:sp>
        <p:sp>
          <p:nvSpPr>
            <p:cNvPr id="127" name="TextBox 126">
              <a:extLst>
                <a:ext uri="{FF2B5EF4-FFF2-40B4-BE49-F238E27FC236}">
                  <a16:creationId xmlns:a16="http://schemas.microsoft.com/office/drawing/2014/main" id="{E823776F-7C3E-474C-A9AD-B76EB1608A22}"/>
                </a:ext>
              </a:extLst>
            </p:cNvPr>
            <p:cNvSpPr txBox="1"/>
            <p:nvPr/>
          </p:nvSpPr>
          <p:spPr>
            <a:xfrm>
              <a:off x="5602254" y="4515672"/>
              <a:ext cx="4402024"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128" name="Group 127">
              <a:extLst>
                <a:ext uri="{FF2B5EF4-FFF2-40B4-BE49-F238E27FC236}">
                  <a16:creationId xmlns:a16="http://schemas.microsoft.com/office/drawing/2014/main" id="{CE926714-171A-45EA-8EB0-0F42C1D27FAF}"/>
                </a:ext>
              </a:extLst>
            </p:cNvPr>
            <p:cNvGrpSpPr/>
            <p:nvPr/>
          </p:nvGrpSpPr>
          <p:grpSpPr>
            <a:xfrm>
              <a:off x="5706520" y="5699812"/>
              <a:ext cx="882056" cy="245876"/>
              <a:chOff x="3737318" y="5352459"/>
              <a:chExt cx="574436" cy="160126"/>
            </a:xfrm>
          </p:grpSpPr>
          <p:grpSp>
            <p:nvGrpSpPr>
              <p:cNvPr id="129" name="Group 128">
                <a:extLst>
                  <a:ext uri="{FF2B5EF4-FFF2-40B4-BE49-F238E27FC236}">
                    <a16:creationId xmlns:a16="http://schemas.microsoft.com/office/drawing/2014/main" id="{BAF7830D-4E12-4623-AB11-62FD4D6F8A31}"/>
                  </a:ext>
                </a:extLst>
              </p:cNvPr>
              <p:cNvGrpSpPr/>
              <p:nvPr/>
            </p:nvGrpSpPr>
            <p:grpSpPr>
              <a:xfrm>
                <a:off x="3737318" y="5352459"/>
                <a:ext cx="160124" cy="160126"/>
                <a:chOff x="7136966" y="5134202"/>
                <a:chExt cx="588412" cy="588417"/>
              </a:xfrm>
            </p:grpSpPr>
            <p:sp>
              <p:nvSpPr>
                <p:cNvPr id="136" name="Oval 135">
                  <a:extLst>
                    <a:ext uri="{FF2B5EF4-FFF2-40B4-BE49-F238E27FC236}">
                      <a16:creationId xmlns:a16="http://schemas.microsoft.com/office/drawing/2014/main" id="{13D9E63F-975A-4DEB-B406-0F51DF466CA3}"/>
                    </a:ext>
                  </a:extLst>
                </p:cNvPr>
                <p:cNvSpPr/>
                <p:nvPr/>
              </p:nvSpPr>
              <p:spPr>
                <a:xfrm>
                  <a:off x="7136966" y="5134202"/>
                  <a:ext cx="588412" cy="588417"/>
                </a:xfrm>
                <a:prstGeom prst="ellipse">
                  <a:avLst/>
                </a:prstGeom>
                <a:solidFill>
                  <a:schemeClr val="tx1">
                    <a:lumMod val="50000"/>
                    <a:lumOff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AutoShape 1">
                  <a:extLst>
                    <a:ext uri="{FF2B5EF4-FFF2-40B4-BE49-F238E27FC236}">
                      <a16:creationId xmlns:a16="http://schemas.microsoft.com/office/drawing/2014/main" id="{A670BDB4-5A7F-4887-B676-C5DAB2203FB9}"/>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p:spPr>
              <p:txBody>
                <a:bodyPr lIns="0" tIns="0" rIns="0" bIns="0"/>
                <a:lstStyle/>
                <a:p>
                  <a:endParaRPr lang="en-US"/>
                </a:p>
              </p:txBody>
            </p:sp>
          </p:grpSp>
          <p:grpSp>
            <p:nvGrpSpPr>
              <p:cNvPr id="130" name="Group 129">
                <a:extLst>
                  <a:ext uri="{FF2B5EF4-FFF2-40B4-BE49-F238E27FC236}">
                    <a16:creationId xmlns:a16="http://schemas.microsoft.com/office/drawing/2014/main" id="{3C1A5B6A-3364-4E0A-BED9-CBC5D8E11114}"/>
                  </a:ext>
                </a:extLst>
              </p:cNvPr>
              <p:cNvGrpSpPr/>
              <p:nvPr/>
            </p:nvGrpSpPr>
            <p:grpSpPr>
              <a:xfrm>
                <a:off x="3944474" y="5352459"/>
                <a:ext cx="160124" cy="160126"/>
                <a:chOff x="7991862" y="5134202"/>
                <a:chExt cx="588412" cy="588417"/>
              </a:xfrm>
            </p:grpSpPr>
            <p:sp>
              <p:nvSpPr>
                <p:cNvPr id="134" name="Oval 133">
                  <a:extLst>
                    <a:ext uri="{FF2B5EF4-FFF2-40B4-BE49-F238E27FC236}">
                      <a16:creationId xmlns:a16="http://schemas.microsoft.com/office/drawing/2014/main" id="{2893D8C4-4E09-4BE9-9894-517C18B5E6F7}"/>
                    </a:ext>
                  </a:extLst>
                </p:cNvPr>
                <p:cNvSpPr/>
                <p:nvPr/>
              </p:nvSpPr>
              <p:spPr>
                <a:xfrm>
                  <a:off x="7991862" y="5134202"/>
                  <a:ext cx="588412" cy="588417"/>
                </a:xfrm>
                <a:prstGeom prst="ellipse">
                  <a:avLst/>
                </a:prstGeom>
                <a:solidFill>
                  <a:schemeClr val="tx1">
                    <a:lumMod val="50000"/>
                    <a:lumOff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5" name="AutoShape 21">
                  <a:extLst>
                    <a:ext uri="{FF2B5EF4-FFF2-40B4-BE49-F238E27FC236}">
                      <a16:creationId xmlns:a16="http://schemas.microsoft.com/office/drawing/2014/main" id="{100BCE7E-237C-492B-825A-797A42B1DD38}"/>
                    </a:ext>
                  </a:extLst>
                </p:cNvPr>
                <p:cNvSpPr>
                  <a:spLocks/>
                </p:cNvSpPr>
                <p:nvPr/>
              </p:nvSpPr>
              <p:spPr bwMode="auto">
                <a:xfrm>
                  <a:off x="8174240"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31" name="Group 130">
                <a:extLst>
                  <a:ext uri="{FF2B5EF4-FFF2-40B4-BE49-F238E27FC236}">
                    <a16:creationId xmlns:a16="http://schemas.microsoft.com/office/drawing/2014/main" id="{10AAFF0E-268E-4BD7-9570-76F807FB0672}"/>
                  </a:ext>
                </a:extLst>
              </p:cNvPr>
              <p:cNvGrpSpPr/>
              <p:nvPr/>
            </p:nvGrpSpPr>
            <p:grpSpPr>
              <a:xfrm>
                <a:off x="4151630" y="5352459"/>
                <a:ext cx="160124" cy="160126"/>
                <a:chOff x="8846763" y="5134202"/>
                <a:chExt cx="588412" cy="588417"/>
              </a:xfrm>
            </p:grpSpPr>
            <p:sp>
              <p:nvSpPr>
                <p:cNvPr id="132" name="Oval 131">
                  <a:extLst>
                    <a:ext uri="{FF2B5EF4-FFF2-40B4-BE49-F238E27FC236}">
                      <a16:creationId xmlns:a16="http://schemas.microsoft.com/office/drawing/2014/main" id="{58A2DF22-5406-48FC-AF4C-C85FB7B91E07}"/>
                    </a:ext>
                  </a:extLst>
                </p:cNvPr>
                <p:cNvSpPr/>
                <p:nvPr/>
              </p:nvSpPr>
              <p:spPr>
                <a:xfrm>
                  <a:off x="8846763" y="5134202"/>
                  <a:ext cx="588412" cy="588417"/>
                </a:xfrm>
                <a:prstGeom prst="ellipse">
                  <a:avLst/>
                </a:prstGeom>
                <a:solidFill>
                  <a:schemeClr val="tx1">
                    <a:lumMod val="50000"/>
                    <a:lumOff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AutoShape 18">
                  <a:extLst>
                    <a:ext uri="{FF2B5EF4-FFF2-40B4-BE49-F238E27FC236}">
                      <a16:creationId xmlns:a16="http://schemas.microsoft.com/office/drawing/2014/main" id="{9DADB7BC-D102-42D7-9E67-D8FBB40071A4}"/>
                    </a:ext>
                  </a:extLst>
                </p:cNvPr>
                <p:cNvSpPr>
                  <a:spLocks/>
                </p:cNvSpPr>
                <p:nvPr/>
              </p:nvSpPr>
              <p:spPr bwMode="auto">
                <a:xfrm>
                  <a:off x="8974458"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spTree>
    <p:extLst>
      <p:ext uri="{BB962C8B-B14F-4D97-AF65-F5344CB8AC3E}">
        <p14:creationId xmlns:p14="http://schemas.microsoft.com/office/powerpoint/2010/main" val="24866119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icture Placeholder 131">
            <a:extLst>
              <a:ext uri="{FF2B5EF4-FFF2-40B4-BE49-F238E27FC236}">
                <a16:creationId xmlns:a16="http://schemas.microsoft.com/office/drawing/2014/main" id="{CCB32784-EF8A-4F55-B1E3-7A5908C2D85F}"/>
              </a:ext>
            </a:extLst>
          </p:cNvPr>
          <p:cNvPicPr>
            <a:picLocks noGrp="1" noChangeAspect="1"/>
          </p:cNvPicPr>
          <p:nvPr>
            <p:ph type="pic" sz="quarter" idx="16"/>
          </p:nvPr>
        </p:nvPicPr>
        <p:blipFill>
          <a:blip r:embed="rId2"/>
          <a:srcRect t="25626" b="25626"/>
          <a:stretch>
            <a:fillRect/>
          </a:stretch>
        </p:blipFill>
        <p:spPr/>
      </p:pic>
      <p:sp>
        <p:nvSpPr>
          <p:cNvPr id="4" name="Oval 3">
            <a:extLst>
              <a:ext uri="{FF2B5EF4-FFF2-40B4-BE49-F238E27FC236}">
                <a16:creationId xmlns:a16="http://schemas.microsoft.com/office/drawing/2014/main" id="{97913846-857A-4744-B519-D46431C020EF}"/>
              </a:ext>
            </a:extLst>
          </p:cNvPr>
          <p:cNvSpPr/>
          <p:nvPr/>
        </p:nvSpPr>
        <p:spPr>
          <a:xfrm>
            <a:off x="2175840" y="2825352"/>
            <a:ext cx="1700779" cy="1700779"/>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B4E5B50-5930-411C-81BC-7B8575BA0D16}"/>
              </a:ext>
            </a:extLst>
          </p:cNvPr>
          <p:cNvSpPr/>
          <p:nvPr/>
        </p:nvSpPr>
        <p:spPr>
          <a:xfrm>
            <a:off x="4222354" y="2825352"/>
            <a:ext cx="1700779" cy="1700779"/>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CDDBA4D1-6069-4EE3-9557-F5D84F01F1DB}"/>
              </a:ext>
            </a:extLst>
          </p:cNvPr>
          <p:cNvSpPr/>
          <p:nvPr/>
        </p:nvSpPr>
        <p:spPr>
          <a:xfrm>
            <a:off x="6268868" y="2825352"/>
            <a:ext cx="1700779" cy="1700779"/>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513F2D6-091F-47FA-A9EC-8096FD59EC35}"/>
              </a:ext>
            </a:extLst>
          </p:cNvPr>
          <p:cNvSpPr/>
          <p:nvPr/>
        </p:nvSpPr>
        <p:spPr>
          <a:xfrm>
            <a:off x="8315382" y="2825352"/>
            <a:ext cx="1700779" cy="1700779"/>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66BE3D1F-0942-4765-8C43-F95A127024A3}"/>
              </a:ext>
            </a:extLst>
          </p:cNvPr>
          <p:cNvGrpSpPr/>
          <p:nvPr/>
        </p:nvGrpSpPr>
        <p:grpSpPr>
          <a:xfrm>
            <a:off x="2161994" y="5274518"/>
            <a:ext cx="7868012" cy="886796"/>
            <a:chOff x="1639593" y="5274518"/>
            <a:chExt cx="7868012" cy="886796"/>
          </a:xfrm>
        </p:grpSpPr>
        <p:sp>
          <p:nvSpPr>
            <p:cNvPr id="10" name="TextBox 9">
              <a:extLst>
                <a:ext uri="{FF2B5EF4-FFF2-40B4-BE49-F238E27FC236}">
                  <a16:creationId xmlns:a16="http://schemas.microsoft.com/office/drawing/2014/main" id="{D4596C13-504B-463E-A625-713FE399C872}"/>
                </a:ext>
              </a:extLst>
            </p:cNvPr>
            <p:cNvSpPr txBox="1"/>
            <p:nvPr/>
          </p:nvSpPr>
          <p:spPr>
            <a:xfrm>
              <a:off x="1639593" y="5299540"/>
              <a:ext cx="3033485" cy="861774"/>
            </a:xfrm>
            <a:prstGeom prst="rect">
              <a:avLst/>
            </a:prstGeom>
            <a:noFill/>
          </p:spPr>
          <p:txBody>
            <a:bodyPr wrap="square" rtlCol="0">
              <a:spAutoFit/>
            </a:bodyPr>
            <a:lstStyle/>
            <a:p>
              <a:pPr algn="r">
                <a:lnSpc>
                  <a:spcPts val="3000"/>
                </a:lnSpc>
              </a:pPr>
              <a:r>
                <a:rPr lang="en-US" sz="2500" b="1" spc="300" dirty="0">
                  <a:latin typeface="Montserrat Bold"/>
                  <a:ea typeface="Montserrat" charset="0"/>
                  <a:cs typeface="Montserrat" charset="0"/>
                </a:rPr>
                <a:t>LOREM IPSUM</a:t>
              </a:r>
            </a:p>
            <a:p>
              <a:pPr algn="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sp>
          <p:nvSpPr>
            <p:cNvPr id="11" name="TextBox 10">
              <a:extLst>
                <a:ext uri="{FF2B5EF4-FFF2-40B4-BE49-F238E27FC236}">
                  <a16:creationId xmlns:a16="http://schemas.microsoft.com/office/drawing/2014/main" id="{18D8B2A3-6696-43A2-9CDA-B6882ED735C4}"/>
                </a:ext>
              </a:extLst>
            </p:cNvPr>
            <p:cNvSpPr txBox="1"/>
            <p:nvPr/>
          </p:nvSpPr>
          <p:spPr>
            <a:xfrm>
              <a:off x="5105581" y="5274518"/>
              <a:ext cx="4402024"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sp>
        <p:nvSpPr>
          <p:cNvPr id="14" name="TextBox 13">
            <a:extLst>
              <a:ext uri="{FF2B5EF4-FFF2-40B4-BE49-F238E27FC236}">
                <a16:creationId xmlns:a16="http://schemas.microsoft.com/office/drawing/2014/main" id="{4360D6A7-2345-4B11-9FCA-AFBB72487C25}"/>
              </a:ext>
            </a:extLst>
          </p:cNvPr>
          <p:cNvSpPr txBox="1"/>
          <p:nvPr/>
        </p:nvSpPr>
        <p:spPr>
          <a:xfrm>
            <a:off x="2550776" y="3265937"/>
            <a:ext cx="950908" cy="276999"/>
          </a:xfrm>
          <a:prstGeom prst="rect">
            <a:avLst/>
          </a:prstGeom>
          <a:noFill/>
        </p:spPr>
        <p:txBody>
          <a:bodyPr wrap="square" rtlCol="0">
            <a:spAutoFit/>
          </a:bodyPr>
          <a:lstStyle/>
          <a:p>
            <a:pPr algn="ctr"/>
            <a:r>
              <a:rPr lang="en-US" sz="1200" dirty="0">
                <a:latin typeface="Montserrat" charset="0"/>
                <a:ea typeface="Montserrat" charset="0"/>
                <a:cs typeface="Montserrat" charset="0"/>
              </a:rPr>
              <a:t>Example</a:t>
            </a:r>
            <a:endParaRPr lang="en-US" sz="1200" dirty="0">
              <a:latin typeface="Montserrat Light" charset="0"/>
              <a:ea typeface="Montserrat Light" charset="0"/>
              <a:cs typeface="Montserrat Light" charset="0"/>
            </a:endParaRPr>
          </a:p>
        </p:txBody>
      </p:sp>
      <p:sp>
        <p:nvSpPr>
          <p:cNvPr id="15" name="TextBox 14">
            <a:extLst>
              <a:ext uri="{FF2B5EF4-FFF2-40B4-BE49-F238E27FC236}">
                <a16:creationId xmlns:a16="http://schemas.microsoft.com/office/drawing/2014/main" id="{4ED35ABC-D53D-489C-8549-5082CC769ADF}"/>
              </a:ext>
            </a:extLst>
          </p:cNvPr>
          <p:cNvSpPr txBox="1"/>
          <p:nvPr/>
        </p:nvSpPr>
        <p:spPr>
          <a:xfrm>
            <a:off x="2365194" y="3602528"/>
            <a:ext cx="1322070" cy="483017"/>
          </a:xfrm>
          <a:prstGeom prst="rect">
            <a:avLst/>
          </a:prstGeom>
          <a:noFill/>
        </p:spPr>
        <p:txBody>
          <a:bodyPr wrap="square" rtlCol="0">
            <a:spAutoFit/>
          </a:bodyPr>
          <a:lstStyle/>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a:t>
            </a:r>
          </a:p>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creeping.</a:t>
            </a:r>
          </a:p>
        </p:txBody>
      </p:sp>
      <p:sp>
        <p:nvSpPr>
          <p:cNvPr id="18" name="TextBox 17">
            <a:extLst>
              <a:ext uri="{FF2B5EF4-FFF2-40B4-BE49-F238E27FC236}">
                <a16:creationId xmlns:a16="http://schemas.microsoft.com/office/drawing/2014/main" id="{E9EE635E-70D6-4876-B43F-634487230E69}"/>
              </a:ext>
            </a:extLst>
          </p:cNvPr>
          <p:cNvSpPr txBox="1"/>
          <p:nvPr/>
        </p:nvSpPr>
        <p:spPr>
          <a:xfrm>
            <a:off x="4597290" y="3265937"/>
            <a:ext cx="950908" cy="276999"/>
          </a:xfrm>
          <a:prstGeom prst="rect">
            <a:avLst/>
          </a:prstGeom>
          <a:noFill/>
        </p:spPr>
        <p:txBody>
          <a:bodyPr wrap="square" rtlCol="0">
            <a:spAutoFit/>
          </a:bodyPr>
          <a:lstStyle/>
          <a:p>
            <a:pPr algn="ctr"/>
            <a:r>
              <a:rPr lang="en-US" sz="1200" dirty="0">
                <a:latin typeface="Montserrat" charset="0"/>
                <a:ea typeface="Montserrat" charset="0"/>
                <a:cs typeface="Montserrat" charset="0"/>
              </a:rPr>
              <a:t>Example</a:t>
            </a:r>
            <a:endParaRPr lang="en-US" sz="1200" dirty="0">
              <a:latin typeface="Montserrat Light" charset="0"/>
              <a:ea typeface="Montserrat Light" charset="0"/>
              <a:cs typeface="Montserrat Light" charset="0"/>
            </a:endParaRPr>
          </a:p>
        </p:txBody>
      </p:sp>
      <p:sp>
        <p:nvSpPr>
          <p:cNvPr id="19" name="TextBox 18">
            <a:extLst>
              <a:ext uri="{FF2B5EF4-FFF2-40B4-BE49-F238E27FC236}">
                <a16:creationId xmlns:a16="http://schemas.microsoft.com/office/drawing/2014/main" id="{DBC7AA29-68DD-4855-AC3E-DB683B2BD69C}"/>
              </a:ext>
            </a:extLst>
          </p:cNvPr>
          <p:cNvSpPr txBox="1"/>
          <p:nvPr/>
        </p:nvSpPr>
        <p:spPr>
          <a:xfrm>
            <a:off x="4411708" y="3602528"/>
            <a:ext cx="1322070" cy="483017"/>
          </a:xfrm>
          <a:prstGeom prst="rect">
            <a:avLst/>
          </a:prstGeom>
          <a:noFill/>
        </p:spPr>
        <p:txBody>
          <a:bodyPr wrap="square" rtlCol="0">
            <a:spAutoFit/>
          </a:bodyPr>
          <a:lstStyle/>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a:t>
            </a:r>
          </a:p>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creeping.</a:t>
            </a:r>
          </a:p>
        </p:txBody>
      </p:sp>
      <p:sp>
        <p:nvSpPr>
          <p:cNvPr id="21" name="TextBox 20">
            <a:extLst>
              <a:ext uri="{FF2B5EF4-FFF2-40B4-BE49-F238E27FC236}">
                <a16:creationId xmlns:a16="http://schemas.microsoft.com/office/drawing/2014/main" id="{B17835A0-A865-4412-B364-DDBB1F86C42F}"/>
              </a:ext>
            </a:extLst>
          </p:cNvPr>
          <p:cNvSpPr txBox="1"/>
          <p:nvPr/>
        </p:nvSpPr>
        <p:spPr>
          <a:xfrm>
            <a:off x="6643804" y="3265937"/>
            <a:ext cx="950908" cy="276999"/>
          </a:xfrm>
          <a:prstGeom prst="rect">
            <a:avLst/>
          </a:prstGeom>
          <a:noFill/>
        </p:spPr>
        <p:txBody>
          <a:bodyPr wrap="square" rtlCol="0">
            <a:spAutoFit/>
          </a:bodyPr>
          <a:lstStyle/>
          <a:p>
            <a:pPr algn="ctr"/>
            <a:r>
              <a:rPr lang="en-US" sz="1200" dirty="0">
                <a:latin typeface="Montserrat" charset="0"/>
                <a:ea typeface="Montserrat" charset="0"/>
                <a:cs typeface="Montserrat" charset="0"/>
              </a:rPr>
              <a:t>Example</a:t>
            </a:r>
            <a:endParaRPr lang="en-US" sz="1200" dirty="0">
              <a:latin typeface="Montserrat Light" charset="0"/>
              <a:ea typeface="Montserrat Light" charset="0"/>
              <a:cs typeface="Montserrat Light" charset="0"/>
            </a:endParaRPr>
          </a:p>
        </p:txBody>
      </p:sp>
      <p:sp>
        <p:nvSpPr>
          <p:cNvPr id="22" name="TextBox 21">
            <a:extLst>
              <a:ext uri="{FF2B5EF4-FFF2-40B4-BE49-F238E27FC236}">
                <a16:creationId xmlns:a16="http://schemas.microsoft.com/office/drawing/2014/main" id="{8C1CAB3F-01D0-45DA-9F6E-06DEEFBB8B0F}"/>
              </a:ext>
            </a:extLst>
          </p:cNvPr>
          <p:cNvSpPr txBox="1"/>
          <p:nvPr/>
        </p:nvSpPr>
        <p:spPr>
          <a:xfrm>
            <a:off x="6458222" y="3602528"/>
            <a:ext cx="1322070" cy="483017"/>
          </a:xfrm>
          <a:prstGeom prst="rect">
            <a:avLst/>
          </a:prstGeom>
          <a:noFill/>
        </p:spPr>
        <p:txBody>
          <a:bodyPr wrap="square" rtlCol="0">
            <a:spAutoFit/>
          </a:bodyPr>
          <a:lstStyle/>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a:t>
            </a:r>
          </a:p>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creeping.</a:t>
            </a:r>
          </a:p>
        </p:txBody>
      </p:sp>
      <p:sp>
        <p:nvSpPr>
          <p:cNvPr id="24" name="TextBox 23">
            <a:extLst>
              <a:ext uri="{FF2B5EF4-FFF2-40B4-BE49-F238E27FC236}">
                <a16:creationId xmlns:a16="http://schemas.microsoft.com/office/drawing/2014/main" id="{80782ACE-B454-495D-BA92-3CF69AC1C8D8}"/>
              </a:ext>
            </a:extLst>
          </p:cNvPr>
          <p:cNvSpPr txBox="1"/>
          <p:nvPr/>
        </p:nvSpPr>
        <p:spPr>
          <a:xfrm>
            <a:off x="8690318" y="3265937"/>
            <a:ext cx="950908" cy="276999"/>
          </a:xfrm>
          <a:prstGeom prst="rect">
            <a:avLst/>
          </a:prstGeom>
          <a:noFill/>
        </p:spPr>
        <p:txBody>
          <a:bodyPr wrap="square" rtlCol="0">
            <a:spAutoFit/>
          </a:bodyPr>
          <a:lstStyle/>
          <a:p>
            <a:pPr algn="ctr"/>
            <a:r>
              <a:rPr lang="en-US" sz="1200" dirty="0">
                <a:latin typeface="Montserrat" charset="0"/>
                <a:ea typeface="Montserrat" charset="0"/>
                <a:cs typeface="Montserrat" charset="0"/>
              </a:rPr>
              <a:t>Example</a:t>
            </a:r>
            <a:endParaRPr lang="en-US" sz="1200" dirty="0">
              <a:latin typeface="Montserrat Light" charset="0"/>
              <a:ea typeface="Montserrat Light" charset="0"/>
              <a:cs typeface="Montserrat Light" charset="0"/>
            </a:endParaRPr>
          </a:p>
        </p:txBody>
      </p:sp>
      <p:sp>
        <p:nvSpPr>
          <p:cNvPr id="25" name="TextBox 24">
            <a:extLst>
              <a:ext uri="{FF2B5EF4-FFF2-40B4-BE49-F238E27FC236}">
                <a16:creationId xmlns:a16="http://schemas.microsoft.com/office/drawing/2014/main" id="{C881C275-D8AE-4090-8DAC-F0DA6E67191C}"/>
              </a:ext>
            </a:extLst>
          </p:cNvPr>
          <p:cNvSpPr txBox="1"/>
          <p:nvPr/>
        </p:nvSpPr>
        <p:spPr>
          <a:xfrm>
            <a:off x="8504736" y="3602528"/>
            <a:ext cx="1322070" cy="483017"/>
          </a:xfrm>
          <a:prstGeom prst="rect">
            <a:avLst/>
          </a:prstGeom>
          <a:noFill/>
        </p:spPr>
        <p:txBody>
          <a:bodyPr wrap="square" rtlCol="0">
            <a:spAutoFit/>
          </a:bodyPr>
          <a:lstStyle/>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a:t>
            </a:r>
          </a:p>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creeping.</a:t>
            </a:r>
          </a:p>
        </p:txBody>
      </p:sp>
    </p:spTree>
    <p:extLst>
      <p:ext uri="{BB962C8B-B14F-4D97-AF65-F5344CB8AC3E}">
        <p14:creationId xmlns:p14="http://schemas.microsoft.com/office/powerpoint/2010/main" val="16430113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7B1118D7-D20A-4F2E-A36E-03882466DFD3}"/>
              </a:ext>
            </a:extLst>
          </p:cNvPr>
          <p:cNvSpPr txBox="1"/>
          <p:nvPr/>
        </p:nvSpPr>
        <p:spPr>
          <a:xfrm>
            <a:off x="6731068" y="700315"/>
            <a:ext cx="4402024"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8" name="Group 7">
            <a:extLst>
              <a:ext uri="{FF2B5EF4-FFF2-40B4-BE49-F238E27FC236}">
                <a16:creationId xmlns:a16="http://schemas.microsoft.com/office/drawing/2014/main" id="{CF850B18-52B3-43EB-B0DA-90B45B50E7B1}"/>
              </a:ext>
            </a:extLst>
          </p:cNvPr>
          <p:cNvGrpSpPr/>
          <p:nvPr/>
        </p:nvGrpSpPr>
        <p:grpSpPr>
          <a:xfrm>
            <a:off x="6789124" y="2119874"/>
            <a:ext cx="1727201" cy="508000"/>
            <a:chOff x="6789124" y="2039257"/>
            <a:chExt cx="1727201" cy="508000"/>
          </a:xfrm>
        </p:grpSpPr>
        <p:sp>
          <p:nvSpPr>
            <p:cNvPr id="5" name="Rectangle: Rounded Corners 4">
              <a:extLst>
                <a:ext uri="{FF2B5EF4-FFF2-40B4-BE49-F238E27FC236}">
                  <a16:creationId xmlns:a16="http://schemas.microsoft.com/office/drawing/2014/main" id="{A5CC6FCF-2931-46CD-A1AE-455943876DF4}"/>
                </a:ext>
              </a:extLst>
            </p:cNvPr>
            <p:cNvSpPr/>
            <p:nvPr/>
          </p:nvSpPr>
          <p:spPr>
            <a:xfrm>
              <a:off x="6789124" y="2039257"/>
              <a:ext cx="1727201" cy="508000"/>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584923F-92A9-4362-BAA7-9E2B4250BE55}"/>
                </a:ext>
              </a:extLst>
            </p:cNvPr>
            <p:cNvSpPr txBox="1"/>
            <p:nvPr/>
          </p:nvSpPr>
          <p:spPr>
            <a:xfrm>
              <a:off x="6952516" y="2131675"/>
              <a:ext cx="1400416" cy="323165"/>
            </a:xfrm>
            <a:prstGeom prst="rect">
              <a:avLst/>
            </a:prstGeom>
            <a:noFill/>
          </p:spPr>
          <p:txBody>
            <a:bodyPr wrap="square" rtlCol="0">
              <a:spAutoFit/>
            </a:bodyPr>
            <a:lstStyle/>
            <a:p>
              <a:pPr algn="ctr"/>
              <a:r>
                <a:rPr lang="en-US" sz="1500" dirty="0">
                  <a:solidFill>
                    <a:schemeClr val="bg1"/>
                  </a:solidFill>
                  <a:latin typeface="+mj-lt"/>
                  <a:ea typeface="Montserrat Light" charset="0"/>
                  <a:cs typeface="Montserrat Light" charset="0"/>
                </a:rPr>
                <a:t>EXAMPLE</a:t>
              </a:r>
            </a:p>
          </p:txBody>
        </p:sp>
      </p:grpSp>
      <p:grpSp>
        <p:nvGrpSpPr>
          <p:cNvPr id="7" name="Group 6">
            <a:extLst>
              <a:ext uri="{FF2B5EF4-FFF2-40B4-BE49-F238E27FC236}">
                <a16:creationId xmlns:a16="http://schemas.microsoft.com/office/drawing/2014/main" id="{C3DD676E-32EC-42D6-A500-C2C52324E8DF}"/>
              </a:ext>
            </a:extLst>
          </p:cNvPr>
          <p:cNvGrpSpPr/>
          <p:nvPr/>
        </p:nvGrpSpPr>
        <p:grpSpPr>
          <a:xfrm>
            <a:off x="6661703" y="3222654"/>
            <a:ext cx="3365419" cy="1380200"/>
            <a:chOff x="6661703" y="2930544"/>
            <a:chExt cx="3365419" cy="1380200"/>
          </a:xfrm>
        </p:grpSpPr>
        <p:grpSp>
          <p:nvGrpSpPr>
            <p:cNvPr id="6" name="Group 5">
              <a:extLst>
                <a:ext uri="{FF2B5EF4-FFF2-40B4-BE49-F238E27FC236}">
                  <a16:creationId xmlns:a16="http://schemas.microsoft.com/office/drawing/2014/main" id="{9BB9A0EF-B41F-4FA5-82EB-1033718C58E2}"/>
                </a:ext>
              </a:extLst>
            </p:cNvPr>
            <p:cNvGrpSpPr/>
            <p:nvPr/>
          </p:nvGrpSpPr>
          <p:grpSpPr>
            <a:xfrm>
              <a:off x="6661703" y="2930544"/>
              <a:ext cx="3365419" cy="568297"/>
              <a:chOff x="6661703" y="2930544"/>
              <a:chExt cx="3365419" cy="568297"/>
            </a:xfrm>
          </p:grpSpPr>
          <p:sp>
            <p:nvSpPr>
              <p:cNvPr id="18" name="TextBox 17">
                <a:extLst>
                  <a:ext uri="{FF2B5EF4-FFF2-40B4-BE49-F238E27FC236}">
                    <a16:creationId xmlns:a16="http://schemas.microsoft.com/office/drawing/2014/main" id="{A4E9E9BA-4F3B-4C31-913C-7C146002436F}"/>
                  </a:ext>
                </a:extLst>
              </p:cNvPr>
              <p:cNvSpPr txBox="1"/>
              <p:nvPr/>
            </p:nvSpPr>
            <p:spPr>
              <a:xfrm>
                <a:off x="6661703" y="3001924"/>
                <a:ext cx="581625" cy="477054"/>
              </a:xfrm>
              <a:prstGeom prst="rect">
                <a:avLst/>
              </a:prstGeom>
              <a:noFill/>
            </p:spPr>
            <p:txBody>
              <a:bodyPr wrap="square" rtlCol="0">
                <a:spAutoFit/>
              </a:bodyPr>
              <a:lstStyle/>
              <a:p>
                <a:pPr algn="ctr"/>
                <a:r>
                  <a:rPr lang="en-US" sz="2500" b="1" dirty="0">
                    <a:solidFill>
                      <a:schemeClr val="bg1">
                        <a:lumMod val="75000"/>
                      </a:schemeClr>
                    </a:solidFill>
                    <a:latin typeface="+mj-lt"/>
                    <a:ea typeface="Montserrat Light" charset="0"/>
                    <a:cs typeface="Montserrat Light" charset="0"/>
                  </a:rPr>
                  <a:t>01</a:t>
                </a:r>
              </a:p>
            </p:txBody>
          </p:sp>
          <p:sp>
            <p:nvSpPr>
              <p:cNvPr id="19" name="TextBox 18">
                <a:extLst>
                  <a:ext uri="{FF2B5EF4-FFF2-40B4-BE49-F238E27FC236}">
                    <a16:creationId xmlns:a16="http://schemas.microsoft.com/office/drawing/2014/main" id="{3BF40460-E08C-422D-85EE-01CA2A8BFE17}"/>
                  </a:ext>
                </a:extLst>
              </p:cNvPr>
              <p:cNvSpPr txBox="1"/>
              <p:nvPr/>
            </p:nvSpPr>
            <p:spPr>
              <a:xfrm>
                <a:off x="7366659" y="2930544"/>
                <a:ext cx="2660463" cy="568297"/>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lights divided void they're.</a:t>
                </a:r>
              </a:p>
            </p:txBody>
          </p:sp>
        </p:grpSp>
        <p:grpSp>
          <p:nvGrpSpPr>
            <p:cNvPr id="20" name="Group 19">
              <a:extLst>
                <a:ext uri="{FF2B5EF4-FFF2-40B4-BE49-F238E27FC236}">
                  <a16:creationId xmlns:a16="http://schemas.microsoft.com/office/drawing/2014/main" id="{0BE88866-1AF6-406F-870F-5A929DBB7108}"/>
                </a:ext>
              </a:extLst>
            </p:cNvPr>
            <p:cNvGrpSpPr/>
            <p:nvPr/>
          </p:nvGrpSpPr>
          <p:grpSpPr>
            <a:xfrm>
              <a:off x="6661703" y="3742447"/>
              <a:ext cx="3365419" cy="568297"/>
              <a:chOff x="6661703" y="2930544"/>
              <a:chExt cx="3365419" cy="568297"/>
            </a:xfrm>
          </p:grpSpPr>
          <p:sp>
            <p:nvSpPr>
              <p:cNvPr id="21" name="TextBox 20">
                <a:extLst>
                  <a:ext uri="{FF2B5EF4-FFF2-40B4-BE49-F238E27FC236}">
                    <a16:creationId xmlns:a16="http://schemas.microsoft.com/office/drawing/2014/main" id="{E4343623-92CA-4305-8B4A-41FFFF513924}"/>
                  </a:ext>
                </a:extLst>
              </p:cNvPr>
              <p:cNvSpPr txBox="1"/>
              <p:nvPr/>
            </p:nvSpPr>
            <p:spPr>
              <a:xfrm>
                <a:off x="6661703" y="3001924"/>
                <a:ext cx="704956" cy="477054"/>
              </a:xfrm>
              <a:prstGeom prst="rect">
                <a:avLst/>
              </a:prstGeom>
              <a:noFill/>
            </p:spPr>
            <p:txBody>
              <a:bodyPr wrap="square" rtlCol="0">
                <a:spAutoFit/>
              </a:bodyPr>
              <a:lstStyle/>
              <a:p>
                <a:pPr algn="ctr"/>
                <a:r>
                  <a:rPr lang="en-US" sz="2500" b="1" dirty="0">
                    <a:solidFill>
                      <a:schemeClr val="bg1">
                        <a:lumMod val="75000"/>
                      </a:schemeClr>
                    </a:solidFill>
                    <a:latin typeface="+mj-lt"/>
                    <a:ea typeface="Montserrat Light" charset="0"/>
                    <a:cs typeface="Montserrat Light" charset="0"/>
                  </a:rPr>
                  <a:t>02</a:t>
                </a:r>
              </a:p>
            </p:txBody>
          </p:sp>
          <p:sp>
            <p:nvSpPr>
              <p:cNvPr id="22" name="TextBox 21">
                <a:extLst>
                  <a:ext uri="{FF2B5EF4-FFF2-40B4-BE49-F238E27FC236}">
                    <a16:creationId xmlns:a16="http://schemas.microsoft.com/office/drawing/2014/main" id="{2E8F9971-6159-4DC7-A56A-495756ED741B}"/>
                  </a:ext>
                </a:extLst>
              </p:cNvPr>
              <p:cNvSpPr txBox="1"/>
              <p:nvPr/>
            </p:nvSpPr>
            <p:spPr>
              <a:xfrm>
                <a:off x="7366659" y="2930544"/>
                <a:ext cx="2660463" cy="568297"/>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lights divided void they're.</a:t>
                </a:r>
              </a:p>
            </p:txBody>
          </p:sp>
        </p:grpSp>
      </p:grpSp>
      <p:sp>
        <p:nvSpPr>
          <p:cNvPr id="25" name="TextBox 24">
            <a:extLst>
              <a:ext uri="{FF2B5EF4-FFF2-40B4-BE49-F238E27FC236}">
                <a16:creationId xmlns:a16="http://schemas.microsoft.com/office/drawing/2014/main" id="{18DDAC2C-E557-4162-9FD0-891932ECE56F}"/>
              </a:ext>
            </a:extLst>
          </p:cNvPr>
          <p:cNvSpPr txBox="1"/>
          <p:nvPr/>
        </p:nvSpPr>
        <p:spPr>
          <a:xfrm>
            <a:off x="3552439" y="5299540"/>
            <a:ext cx="2543561" cy="246221"/>
          </a:xfrm>
          <a:prstGeom prst="rect">
            <a:avLst/>
          </a:prstGeom>
          <a:noFill/>
        </p:spPr>
        <p:txBody>
          <a:bodyPr wrap="square" rtlCol="0">
            <a:spAutoFit/>
          </a:bodyPr>
          <a:lstStyle/>
          <a:p>
            <a:pPr algn="r"/>
            <a:r>
              <a:rPr lang="en-US" sz="1000" b="1" spc="500" dirty="0">
                <a:latin typeface="Montserrat" charset="0"/>
                <a:ea typeface="Montserrat" charset="0"/>
                <a:cs typeface="Montserrat" charset="0"/>
              </a:rPr>
              <a:t>www.example.com</a:t>
            </a:r>
            <a:endParaRPr lang="en-US" sz="1000" b="1" spc="500" dirty="0">
              <a:latin typeface="Montserrat Light" charset="0"/>
              <a:ea typeface="Montserrat Light" charset="0"/>
              <a:cs typeface="Montserrat Light" charset="0"/>
            </a:endParaRPr>
          </a:p>
        </p:txBody>
      </p:sp>
      <p:sp>
        <p:nvSpPr>
          <p:cNvPr id="26" name="TextBox 25">
            <a:extLst>
              <a:ext uri="{FF2B5EF4-FFF2-40B4-BE49-F238E27FC236}">
                <a16:creationId xmlns:a16="http://schemas.microsoft.com/office/drawing/2014/main" id="{35308ED9-CD8B-4BD5-8066-AA2F039F46F9}"/>
              </a:ext>
            </a:extLst>
          </p:cNvPr>
          <p:cNvSpPr txBox="1"/>
          <p:nvPr/>
        </p:nvSpPr>
        <p:spPr>
          <a:xfrm>
            <a:off x="6731068" y="5299540"/>
            <a:ext cx="3033485" cy="861774"/>
          </a:xfrm>
          <a:prstGeom prst="rect">
            <a:avLst/>
          </a:prstGeom>
          <a:noFill/>
        </p:spPr>
        <p:txBody>
          <a:bodyPr wrap="square" rtlCol="0">
            <a:spAutoFit/>
          </a:bodyPr>
          <a:lstStyle/>
          <a:p>
            <a:pPr>
              <a:lnSpc>
                <a:spcPts val="3000"/>
              </a:lnSpc>
            </a:pPr>
            <a:r>
              <a:rPr lang="en-US" sz="2500" b="1" spc="300" dirty="0">
                <a:latin typeface="Montserrat Bold"/>
                <a:ea typeface="Montserrat" charset="0"/>
                <a:cs typeface="Montserrat" charset="0"/>
              </a:rPr>
              <a:t>LOREM IPSUM</a:t>
            </a:r>
          </a:p>
          <a:p>
            <a:pP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pic>
        <p:nvPicPr>
          <p:cNvPr id="36" name="Picture Placeholder 35">
            <a:extLst>
              <a:ext uri="{FF2B5EF4-FFF2-40B4-BE49-F238E27FC236}">
                <a16:creationId xmlns:a16="http://schemas.microsoft.com/office/drawing/2014/main" id="{4286BF59-E295-401E-ADB6-CA84719B43C7}"/>
              </a:ext>
            </a:extLst>
          </p:cNvPr>
          <p:cNvPicPr>
            <a:picLocks noGrp="1" noChangeAspect="1"/>
          </p:cNvPicPr>
          <p:nvPr>
            <p:ph type="pic" sz="quarter" idx="16"/>
          </p:nvPr>
        </p:nvPicPr>
        <p:blipFill rotWithShape="1">
          <a:blip r:embed="rId2"/>
          <a:srcRect t="6846" b="20882"/>
          <a:stretch/>
        </p:blipFill>
        <p:spPr>
          <a:xfrm>
            <a:off x="696686" y="700316"/>
            <a:ext cx="5399313" cy="3902539"/>
          </a:xfrm>
        </p:spPr>
      </p:pic>
    </p:spTree>
    <p:extLst>
      <p:ext uri="{BB962C8B-B14F-4D97-AF65-F5344CB8AC3E}">
        <p14:creationId xmlns:p14="http://schemas.microsoft.com/office/powerpoint/2010/main" val="2775607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Placeholder 47">
            <a:extLst>
              <a:ext uri="{FF2B5EF4-FFF2-40B4-BE49-F238E27FC236}">
                <a16:creationId xmlns:a16="http://schemas.microsoft.com/office/drawing/2014/main" id="{C861E7C6-D26F-4678-B180-4E8051A97244}"/>
              </a:ext>
            </a:extLst>
          </p:cNvPr>
          <p:cNvPicPr>
            <a:picLocks noGrp="1" noChangeAspect="1"/>
          </p:cNvPicPr>
          <p:nvPr>
            <p:ph type="pic" sz="quarter" idx="16"/>
          </p:nvPr>
        </p:nvPicPr>
        <p:blipFill rotWithShape="1">
          <a:blip r:embed="rId2"/>
          <a:srcRect r="40848"/>
          <a:stretch/>
        </p:blipFill>
        <p:spPr>
          <a:xfrm>
            <a:off x="696687" y="0"/>
            <a:ext cx="6085115" cy="6858000"/>
          </a:xfrm>
        </p:spPr>
      </p:pic>
      <p:sp>
        <p:nvSpPr>
          <p:cNvPr id="8" name="Rectangle 7">
            <a:extLst>
              <a:ext uri="{FF2B5EF4-FFF2-40B4-BE49-F238E27FC236}">
                <a16:creationId xmlns:a16="http://schemas.microsoft.com/office/drawing/2014/main" id="{3F9BD229-022F-40EF-924D-578A51745DA6}"/>
              </a:ext>
            </a:extLst>
          </p:cNvPr>
          <p:cNvSpPr/>
          <p:nvPr/>
        </p:nvSpPr>
        <p:spPr>
          <a:xfrm rot="5400000">
            <a:off x="404072" y="1104900"/>
            <a:ext cx="3840054" cy="4648201"/>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626D7A3-493B-47F9-995B-B410E8242074}"/>
              </a:ext>
            </a:extLst>
          </p:cNvPr>
          <p:cNvSpPr txBox="1"/>
          <p:nvPr/>
        </p:nvSpPr>
        <p:spPr>
          <a:xfrm>
            <a:off x="696686" y="2998113"/>
            <a:ext cx="3033485" cy="861774"/>
          </a:xfrm>
          <a:prstGeom prst="rect">
            <a:avLst/>
          </a:prstGeom>
          <a:noFill/>
        </p:spPr>
        <p:txBody>
          <a:bodyPr wrap="square" rtlCol="0">
            <a:spAutoFit/>
          </a:bodyPr>
          <a:lstStyle/>
          <a:p>
            <a:pPr>
              <a:lnSpc>
                <a:spcPts val="3000"/>
              </a:lnSpc>
            </a:pPr>
            <a:r>
              <a:rPr lang="en-US" sz="2500" b="1" spc="300" dirty="0">
                <a:latin typeface="Montserrat Bold"/>
                <a:ea typeface="Montserrat" charset="0"/>
                <a:cs typeface="Montserrat" charset="0"/>
              </a:rPr>
              <a:t>LOREM IPSUM</a:t>
            </a:r>
          </a:p>
          <a:p>
            <a:pP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grpSp>
        <p:nvGrpSpPr>
          <p:cNvPr id="25" name="Group 24">
            <a:extLst>
              <a:ext uri="{FF2B5EF4-FFF2-40B4-BE49-F238E27FC236}">
                <a16:creationId xmlns:a16="http://schemas.microsoft.com/office/drawing/2014/main" id="{12AF0E2E-5265-448E-BCE2-498B2706B763}"/>
              </a:ext>
            </a:extLst>
          </p:cNvPr>
          <p:cNvGrpSpPr/>
          <p:nvPr/>
        </p:nvGrpSpPr>
        <p:grpSpPr>
          <a:xfrm>
            <a:off x="7478488" y="1508974"/>
            <a:ext cx="4016826" cy="3840052"/>
            <a:chOff x="7478488" y="2133600"/>
            <a:chExt cx="4016826" cy="3840052"/>
          </a:xfrm>
        </p:grpSpPr>
        <p:grpSp>
          <p:nvGrpSpPr>
            <p:cNvPr id="7" name="Group 6">
              <a:extLst>
                <a:ext uri="{FF2B5EF4-FFF2-40B4-BE49-F238E27FC236}">
                  <a16:creationId xmlns:a16="http://schemas.microsoft.com/office/drawing/2014/main" id="{E76103EA-FE5A-4398-A506-B944D05EBA16}"/>
                </a:ext>
              </a:extLst>
            </p:cNvPr>
            <p:cNvGrpSpPr/>
            <p:nvPr/>
          </p:nvGrpSpPr>
          <p:grpSpPr>
            <a:xfrm>
              <a:off x="7478488" y="2133600"/>
              <a:ext cx="4016826" cy="928914"/>
              <a:chOff x="7478488" y="2133600"/>
              <a:chExt cx="4016826" cy="928914"/>
            </a:xfrm>
          </p:grpSpPr>
          <p:sp>
            <p:nvSpPr>
              <p:cNvPr id="5" name="Oval 4">
                <a:extLst>
                  <a:ext uri="{FF2B5EF4-FFF2-40B4-BE49-F238E27FC236}">
                    <a16:creationId xmlns:a16="http://schemas.microsoft.com/office/drawing/2014/main" id="{1DD9316C-27CD-4172-8019-628C9B4F7B02}"/>
                  </a:ext>
                </a:extLst>
              </p:cNvPr>
              <p:cNvSpPr/>
              <p:nvPr/>
            </p:nvSpPr>
            <p:spPr>
              <a:xfrm>
                <a:off x="7478488" y="2133600"/>
                <a:ext cx="928914" cy="928914"/>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1B48F100-1BF0-47D9-BB5F-6BF576555049}"/>
                  </a:ext>
                </a:extLst>
              </p:cNvPr>
              <p:cNvSpPr txBox="1"/>
              <p:nvPr/>
            </p:nvSpPr>
            <p:spPr>
              <a:xfrm>
                <a:off x="7718297" y="2436474"/>
                <a:ext cx="449296" cy="323165"/>
              </a:xfrm>
              <a:prstGeom prst="rect">
                <a:avLst/>
              </a:prstGeom>
              <a:noFill/>
            </p:spPr>
            <p:txBody>
              <a:bodyPr wrap="square" rtlCol="0">
                <a:spAutoFit/>
              </a:bodyPr>
              <a:lstStyle/>
              <a:p>
                <a:pPr algn="ctr"/>
                <a:r>
                  <a:rPr lang="en-US" sz="1500" b="1" dirty="0">
                    <a:latin typeface="+mj-lt"/>
                    <a:ea typeface="Montserrat Light" charset="0"/>
                    <a:cs typeface="Montserrat Light" charset="0"/>
                  </a:rPr>
                  <a:t>01</a:t>
                </a:r>
              </a:p>
            </p:txBody>
          </p:sp>
          <p:grpSp>
            <p:nvGrpSpPr>
              <p:cNvPr id="6" name="Group 5">
                <a:extLst>
                  <a:ext uri="{FF2B5EF4-FFF2-40B4-BE49-F238E27FC236}">
                    <a16:creationId xmlns:a16="http://schemas.microsoft.com/office/drawing/2014/main" id="{E00CB252-6FCC-4860-AA80-EA61DEE6322E}"/>
                  </a:ext>
                </a:extLst>
              </p:cNvPr>
              <p:cNvGrpSpPr/>
              <p:nvPr/>
            </p:nvGrpSpPr>
            <p:grpSpPr>
              <a:xfrm>
                <a:off x="8834851" y="2133600"/>
                <a:ext cx="2660463" cy="928914"/>
                <a:chOff x="8834851" y="2133600"/>
                <a:chExt cx="2660463" cy="928914"/>
              </a:xfrm>
            </p:grpSpPr>
            <p:sp>
              <p:nvSpPr>
                <p:cNvPr id="19" name="TextBox 18">
                  <a:extLst>
                    <a:ext uri="{FF2B5EF4-FFF2-40B4-BE49-F238E27FC236}">
                      <a16:creationId xmlns:a16="http://schemas.microsoft.com/office/drawing/2014/main" id="{CD3338E3-3885-45B0-BAE5-20AA1B304B81}"/>
                    </a:ext>
                  </a:extLst>
                </p:cNvPr>
                <p:cNvSpPr txBox="1"/>
                <p:nvPr/>
              </p:nvSpPr>
              <p:spPr>
                <a:xfrm>
                  <a:off x="8834851" y="2133600"/>
                  <a:ext cx="1846296" cy="323165"/>
                </a:xfrm>
                <a:prstGeom prst="rect">
                  <a:avLst/>
                </a:prstGeom>
                <a:noFill/>
              </p:spPr>
              <p:txBody>
                <a:bodyPr wrap="square" rtlCol="0">
                  <a:spAutoFit/>
                </a:bodyPr>
                <a:lstStyle/>
                <a:p>
                  <a:r>
                    <a:rPr lang="en-US" sz="1500" b="1" dirty="0">
                      <a:latin typeface="+mj-lt"/>
                      <a:ea typeface="Montserrat Light" charset="0"/>
                      <a:cs typeface="Montserrat Light" charset="0"/>
                    </a:rPr>
                    <a:t>LOREM IPSUM</a:t>
                  </a:r>
                </a:p>
              </p:txBody>
            </p:sp>
            <p:sp>
              <p:nvSpPr>
                <p:cNvPr id="20" name="TextBox 19">
                  <a:extLst>
                    <a:ext uri="{FF2B5EF4-FFF2-40B4-BE49-F238E27FC236}">
                      <a16:creationId xmlns:a16="http://schemas.microsoft.com/office/drawing/2014/main" id="{0B939262-6EC6-4E8F-BA0E-218A566C43E4}"/>
                    </a:ext>
                  </a:extLst>
                </p:cNvPr>
                <p:cNvSpPr txBox="1"/>
                <p:nvPr/>
              </p:nvSpPr>
              <p:spPr>
                <a:xfrm>
                  <a:off x="8834851" y="2494217"/>
                  <a:ext cx="2660463" cy="568297"/>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lights divided void they're.</a:t>
                  </a:r>
                </a:p>
              </p:txBody>
            </p:sp>
          </p:grpSp>
        </p:grpSp>
        <p:grpSp>
          <p:nvGrpSpPr>
            <p:cNvPr id="12" name="Group 11">
              <a:extLst>
                <a:ext uri="{FF2B5EF4-FFF2-40B4-BE49-F238E27FC236}">
                  <a16:creationId xmlns:a16="http://schemas.microsoft.com/office/drawing/2014/main" id="{61B750FC-2398-4894-A831-F2CC857A24DD}"/>
                </a:ext>
              </a:extLst>
            </p:cNvPr>
            <p:cNvGrpSpPr/>
            <p:nvPr/>
          </p:nvGrpSpPr>
          <p:grpSpPr>
            <a:xfrm>
              <a:off x="7478488" y="3589168"/>
              <a:ext cx="4016826" cy="928915"/>
              <a:chOff x="7478488" y="3795486"/>
              <a:chExt cx="4016826" cy="928915"/>
            </a:xfrm>
          </p:grpSpPr>
          <p:sp>
            <p:nvSpPr>
              <p:cNvPr id="16" name="Oval 15">
                <a:extLst>
                  <a:ext uri="{FF2B5EF4-FFF2-40B4-BE49-F238E27FC236}">
                    <a16:creationId xmlns:a16="http://schemas.microsoft.com/office/drawing/2014/main" id="{AADC5C65-804F-47FE-8247-647564782812}"/>
                  </a:ext>
                </a:extLst>
              </p:cNvPr>
              <p:cNvSpPr/>
              <p:nvPr/>
            </p:nvSpPr>
            <p:spPr>
              <a:xfrm>
                <a:off x="7478488" y="3795487"/>
                <a:ext cx="928914" cy="928914"/>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D04D3E16-9414-4E77-9404-7632CBA4E7A4}"/>
                  </a:ext>
                </a:extLst>
              </p:cNvPr>
              <p:cNvSpPr txBox="1"/>
              <p:nvPr/>
            </p:nvSpPr>
            <p:spPr>
              <a:xfrm>
                <a:off x="7718297" y="4098361"/>
                <a:ext cx="449296" cy="323165"/>
              </a:xfrm>
              <a:prstGeom prst="rect">
                <a:avLst/>
              </a:prstGeom>
              <a:noFill/>
            </p:spPr>
            <p:txBody>
              <a:bodyPr wrap="square" rtlCol="0">
                <a:spAutoFit/>
              </a:bodyPr>
              <a:lstStyle/>
              <a:p>
                <a:pPr algn="ctr"/>
                <a:r>
                  <a:rPr lang="en-US" sz="1500" b="1" dirty="0">
                    <a:latin typeface="+mj-lt"/>
                    <a:ea typeface="Montserrat Light" charset="0"/>
                    <a:cs typeface="Montserrat Light" charset="0"/>
                  </a:rPr>
                  <a:t>02</a:t>
                </a:r>
              </a:p>
            </p:txBody>
          </p:sp>
          <p:grpSp>
            <p:nvGrpSpPr>
              <p:cNvPr id="22" name="Group 21">
                <a:extLst>
                  <a:ext uri="{FF2B5EF4-FFF2-40B4-BE49-F238E27FC236}">
                    <a16:creationId xmlns:a16="http://schemas.microsoft.com/office/drawing/2014/main" id="{244D97F3-1A14-427F-B472-EDF88070C101}"/>
                  </a:ext>
                </a:extLst>
              </p:cNvPr>
              <p:cNvGrpSpPr/>
              <p:nvPr/>
            </p:nvGrpSpPr>
            <p:grpSpPr>
              <a:xfrm>
                <a:off x="8834851" y="3795486"/>
                <a:ext cx="2660463" cy="928914"/>
                <a:chOff x="8834851" y="2133600"/>
                <a:chExt cx="2660463" cy="928914"/>
              </a:xfrm>
            </p:grpSpPr>
            <p:sp>
              <p:nvSpPr>
                <p:cNvPr id="23" name="TextBox 22">
                  <a:extLst>
                    <a:ext uri="{FF2B5EF4-FFF2-40B4-BE49-F238E27FC236}">
                      <a16:creationId xmlns:a16="http://schemas.microsoft.com/office/drawing/2014/main" id="{6A60828C-60E3-49E6-B687-D9B4D1BCA09F}"/>
                    </a:ext>
                  </a:extLst>
                </p:cNvPr>
                <p:cNvSpPr txBox="1"/>
                <p:nvPr/>
              </p:nvSpPr>
              <p:spPr>
                <a:xfrm>
                  <a:off x="8834851" y="2133600"/>
                  <a:ext cx="1846296" cy="323165"/>
                </a:xfrm>
                <a:prstGeom prst="rect">
                  <a:avLst/>
                </a:prstGeom>
                <a:noFill/>
              </p:spPr>
              <p:txBody>
                <a:bodyPr wrap="square" rtlCol="0">
                  <a:spAutoFit/>
                </a:bodyPr>
                <a:lstStyle/>
                <a:p>
                  <a:r>
                    <a:rPr lang="en-US" sz="1500" b="1" dirty="0">
                      <a:latin typeface="+mj-lt"/>
                      <a:ea typeface="Montserrat Light" charset="0"/>
                      <a:cs typeface="Montserrat Light" charset="0"/>
                    </a:rPr>
                    <a:t>LOREM IPSUM</a:t>
                  </a:r>
                </a:p>
              </p:txBody>
            </p:sp>
            <p:sp>
              <p:nvSpPr>
                <p:cNvPr id="24" name="TextBox 23">
                  <a:extLst>
                    <a:ext uri="{FF2B5EF4-FFF2-40B4-BE49-F238E27FC236}">
                      <a16:creationId xmlns:a16="http://schemas.microsoft.com/office/drawing/2014/main" id="{15E305D1-34EE-4B73-8A24-B8BE8AAF551E}"/>
                    </a:ext>
                  </a:extLst>
                </p:cNvPr>
                <p:cNvSpPr txBox="1"/>
                <p:nvPr/>
              </p:nvSpPr>
              <p:spPr>
                <a:xfrm>
                  <a:off x="8834851" y="2494217"/>
                  <a:ext cx="2660463" cy="568297"/>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lights divided void they're.</a:t>
                  </a:r>
                </a:p>
              </p:txBody>
            </p:sp>
          </p:grpSp>
        </p:grpSp>
        <p:grpSp>
          <p:nvGrpSpPr>
            <p:cNvPr id="27" name="Group 26">
              <a:extLst>
                <a:ext uri="{FF2B5EF4-FFF2-40B4-BE49-F238E27FC236}">
                  <a16:creationId xmlns:a16="http://schemas.microsoft.com/office/drawing/2014/main" id="{91052895-85CB-4A08-A4B6-D951BBE6485A}"/>
                </a:ext>
              </a:extLst>
            </p:cNvPr>
            <p:cNvGrpSpPr/>
            <p:nvPr/>
          </p:nvGrpSpPr>
          <p:grpSpPr>
            <a:xfrm>
              <a:off x="7478488" y="5044737"/>
              <a:ext cx="4016826" cy="928915"/>
              <a:chOff x="7478488" y="3795486"/>
              <a:chExt cx="4016826" cy="928915"/>
            </a:xfrm>
          </p:grpSpPr>
          <p:sp>
            <p:nvSpPr>
              <p:cNvPr id="29" name="Oval 28">
                <a:extLst>
                  <a:ext uri="{FF2B5EF4-FFF2-40B4-BE49-F238E27FC236}">
                    <a16:creationId xmlns:a16="http://schemas.microsoft.com/office/drawing/2014/main" id="{77B7EEE0-E090-47AC-B150-B1F56D94570F}"/>
                  </a:ext>
                </a:extLst>
              </p:cNvPr>
              <p:cNvSpPr/>
              <p:nvPr/>
            </p:nvSpPr>
            <p:spPr>
              <a:xfrm>
                <a:off x="7478488" y="3795487"/>
                <a:ext cx="928914" cy="928914"/>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A2858D9E-2E07-40AF-98F8-370568D4136B}"/>
                  </a:ext>
                </a:extLst>
              </p:cNvPr>
              <p:cNvSpPr txBox="1"/>
              <p:nvPr/>
            </p:nvSpPr>
            <p:spPr>
              <a:xfrm>
                <a:off x="7718297" y="4098361"/>
                <a:ext cx="449296" cy="323165"/>
              </a:xfrm>
              <a:prstGeom prst="rect">
                <a:avLst/>
              </a:prstGeom>
              <a:noFill/>
            </p:spPr>
            <p:txBody>
              <a:bodyPr wrap="square" rtlCol="0">
                <a:spAutoFit/>
              </a:bodyPr>
              <a:lstStyle/>
              <a:p>
                <a:pPr algn="ctr"/>
                <a:r>
                  <a:rPr lang="en-US" sz="1500" b="1" dirty="0">
                    <a:latin typeface="+mj-lt"/>
                    <a:ea typeface="Montserrat Light" charset="0"/>
                    <a:cs typeface="Montserrat Light" charset="0"/>
                  </a:rPr>
                  <a:t>02</a:t>
                </a:r>
              </a:p>
            </p:txBody>
          </p:sp>
          <p:grpSp>
            <p:nvGrpSpPr>
              <p:cNvPr id="31" name="Group 30">
                <a:extLst>
                  <a:ext uri="{FF2B5EF4-FFF2-40B4-BE49-F238E27FC236}">
                    <a16:creationId xmlns:a16="http://schemas.microsoft.com/office/drawing/2014/main" id="{AF0F3B6F-8AF0-4E32-8084-833CD6FC8928}"/>
                  </a:ext>
                </a:extLst>
              </p:cNvPr>
              <p:cNvGrpSpPr/>
              <p:nvPr/>
            </p:nvGrpSpPr>
            <p:grpSpPr>
              <a:xfrm>
                <a:off x="8834851" y="3795486"/>
                <a:ext cx="2660463" cy="928914"/>
                <a:chOff x="8834851" y="2133600"/>
                <a:chExt cx="2660463" cy="928914"/>
              </a:xfrm>
            </p:grpSpPr>
            <p:sp>
              <p:nvSpPr>
                <p:cNvPr id="32" name="TextBox 31">
                  <a:extLst>
                    <a:ext uri="{FF2B5EF4-FFF2-40B4-BE49-F238E27FC236}">
                      <a16:creationId xmlns:a16="http://schemas.microsoft.com/office/drawing/2014/main" id="{9C849B98-AD26-42D4-B03B-4DDC4850D598}"/>
                    </a:ext>
                  </a:extLst>
                </p:cNvPr>
                <p:cNvSpPr txBox="1"/>
                <p:nvPr/>
              </p:nvSpPr>
              <p:spPr>
                <a:xfrm>
                  <a:off x="8834851" y="2133600"/>
                  <a:ext cx="1846296" cy="323165"/>
                </a:xfrm>
                <a:prstGeom prst="rect">
                  <a:avLst/>
                </a:prstGeom>
                <a:noFill/>
              </p:spPr>
              <p:txBody>
                <a:bodyPr wrap="square" rtlCol="0">
                  <a:spAutoFit/>
                </a:bodyPr>
                <a:lstStyle/>
                <a:p>
                  <a:r>
                    <a:rPr lang="en-US" sz="1500" b="1" dirty="0">
                      <a:latin typeface="+mj-lt"/>
                      <a:ea typeface="Montserrat Light" charset="0"/>
                      <a:cs typeface="Montserrat Light" charset="0"/>
                    </a:rPr>
                    <a:t>LOREM IPSUM</a:t>
                  </a:r>
                </a:p>
              </p:txBody>
            </p:sp>
            <p:sp>
              <p:nvSpPr>
                <p:cNvPr id="33" name="TextBox 32">
                  <a:extLst>
                    <a:ext uri="{FF2B5EF4-FFF2-40B4-BE49-F238E27FC236}">
                      <a16:creationId xmlns:a16="http://schemas.microsoft.com/office/drawing/2014/main" id="{0A9D58AA-47E7-4AF9-8B6C-709DE1F50ADA}"/>
                    </a:ext>
                  </a:extLst>
                </p:cNvPr>
                <p:cNvSpPr txBox="1"/>
                <p:nvPr/>
              </p:nvSpPr>
              <p:spPr>
                <a:xfrm>
                  <a:off x="8834851" y="2494217"/>
                  <a:ext cx="2660463" cy="568297"/>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lights divided void they're.</a:t>
                  </a:r>
                </a:p>
              </p:txBody>
            </p:sp>
          </p:grpSp>
        </p:grpSp>
      </p:grpSp>
    </p:spTree>
    <p:extLst>
      <p:ext uri="{BB962C8B-B14F-4D97-AF65-F5344CB8AC3E}">
        <p14:creationId xmlns:p14="http://schemas.microsoft.com/office/powerpoint/2010/main" val="2561708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Placeholder 35">
            <a:extLst>
              <a:ext uri="{FF2B5EF4-FFF2-40B4-BE49-F238E27FC236}">
                <a16:creationId xmlns:a16="http://schemas.microsoft.com/office/drawing/2014/main" id="{11197CF9-B405-4D12-BB3D-0963266783DA}"/>
              </a:ext>
            </a:extLst>
          </p:cNvPr>
          <p:cNvPicPr>
            <a:picLocks noGrp="1" noChangeAspect="1"/>
          </p:cNvPicPr>
          <p:nvPr>
            <p:ph type="pic" sz="quarter" idx="16"/>
          </p:nvPr>
        </p:nvPicPr>
        <p:blipFill>
          <a:blip r:embed="rId2"/>
          <a:srcRect t="3737" b="3737"/>
          <a:stretch>
            <a:fillRect/>
          </a:stretch>
        </p:blipFill>
        <p:spPr/>
      </p:pic>
      <p:sp>
        <p:nvSpPr>
          <p:cNvPr id="6" name="Rectangle 5">
            <a:extLst>
              <a:ext uri="{FF2B5EF4-FFF2-40B4-BE49-F238E27FC236}">
                <a16:creationId xmlns:a16="http://schemas.microsoft.com/office/drawing/2014/main" id="{648B1951-6C17-4C3D-A7AC-FEABDDA3E433}"/>
              </a:ext>
            </a:extLst>
          </p:cNvPr>
          <p:cNvSpPr/>
          <p:nvPr/>
        </p:nvSpPr>
        <p:spPr>
          <a:xfrm>
            <a:off x="3650344" y="3429000"/>
            <a:ext cx="2953657" cy="27323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5FD327F9-7B13-4249-9711-3BC36F102B09}"/>
              </a:ext>
            </a:extLst>
          </p:cNvPr>
          <p:cNvGrpSpPr/>
          <p:nvPr/>
        </p:nvGrpSpPr>
        <p:grpSpPr>
          <a:xfrm>
            <a:off x="1431659" y="4108332"/>
            <a:ext cx="1483712" cy="1373650"/>
            <a:chOff x="6193438" y="3015209"/>
            <a:chExt cx="1483712" cy="1373650"/>
          </a:xfrm>
        </p:grpSpPr>
        <p:sp>
          <p:nvSpPr>
            <p:cNvPr id="13" name="TextBox 12">
              <a:extLst>
                <a:ext uri="{FF2B5EF4-FFF2-40B4-BE49-F238E27FC236}">
                  <a16:creationId xmlns:a16="http://schemas.microsoft.com/office/drawing/2014/main" id="{ABF9D02F-58B2-4DE8-99CD-D7228D1AC1A8}"/>
                </a:ext>
              </a:extLst>
            </p:cNvPr>
            <p:cNvSpPr txBox="1"/>
            <p:nvPr/>
          </p:nvSpPr>
          <p:spPr>
            <a:xfrm>
              <a:off x="6376043" y="3015209"/>
              <a:ext cx="1118502" cy="246221"/>
            </a:xfrm>
            <a:prstGeom prst="rect">
              <a:avLst/>
            </a:prstGeom>
            <a:noFill/>
          </p:spPr>
          <p:txBody>
            <a:bodyPr wrap="square" rtlCol="0">
              <a:spAutoFit/>
            </a:bodyPr>
            <a:lstStyle/>
            <a:p>
              <a:pPr algn="ctr"/>
              <a:r>
                <a:rPr lang="en-US" sz="1000" dirty="0">
                  <a:latin typeface="Montserrat" charset="0"/>
                  <a:ea typeface="Montserrat" charset="0"/>
                  <a:cs typeface="Montserrat" charset="0"/>
                </a:rPr>
                <a:t>Title Text Here</a:t>
              </a:r>
              <a:endParaRPr lang="en-US" sz="1000" dirty="0">
                <a:latin typeface="Montserrat Light" charset="0"/>
                <a:ea typeface="Montserrat Light" charset="0"/>
                <a:cs typeface="Montserrat Light" charset="0"/>
              </a:endParaRPr>
            </a:p>
          </p:txBody>
        </p:sp>
        <p:sp>
          <p:nvSpPr>
            <p:cNvPr id="14" name="TextBox 13">
              <a:extLst>
                <a:ext uri="{FF2B5EF4-FFF2-40B4-BE49-F238E27FC236}">
                  <a16:creationId xmlns:a16="http://schemas.microsoft.com/office/drawing/2014/main" id="{657F31DE-4FCD-434B-83F1-2A9B5AA44652}"/>
                </a:ext>
              </a:extLst>
            </p:cNvPr>
            <p:cNvSpPr txBox="1"/>
            <p:nvPr/>
          </p:nvSpPr>
          <p:spPr>
            <a:xfrm>
              <a:off x="6193438" y="3526890"/>
              <a:ext cx="1483712" cy="483017"/>
            </a:xfrm>
            <a:prstGeom prst="rect">
              <a:avLst/>
            </a:prstGeom>
            <a:noFill/>
          </p:spPr>
          <p:txBody>
            <a:bodyPr wrap="square" rtlCol="0">
              <a:spAutoFit/>
            </a:bodyPr>
            <a:lstStyle/>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doesn't creeping night lights they're.</a:t>
              </a:r>
            </a:p>
          </p:txBody>
        </p:sp>
        <p:grpSp>
          <p:nvGrpSpPr>
            <p:cNvPr id="15" name="Group 14">
              <a:extLst>
                <a:ext uri="{FF2B5EF4-FFF2-40B4-BE49-F238E27FC236}">
                  <a16:creationId xmlns:a16="http://schemas.microsoft.com/office/drawing/2014/main" id="{14047BBB-A7A7-448A-B7F5-67F60D4549D5}"/>
                </a:ext>
              </a:extLst>
            </p:cNvPr>
            <p:cNvGrpSpPr/>
            <p:nvPr/>
          </p:nvGrpSpPr>
          <p:grpSpPr>
            <a:xfrm>
              <a:off x="6450613" y="4142637"/>
              <a:ext cx="969362" cy="246222"/>
              <a:chOff x="6450613" y="4142637"/>
              <a:chExt cx="969362" cy="246222"/>
            </a:xfrm>
          </p:grpSpPr>
          <p:sp>
            <p:nvSpPr>
              <p:cNvPr id="17" name="Rectangle 16">
                <a:extLst>
                  <a:ext uri="{FF2B5EF4-FFF2-40B4-BE49-F238E27FC236}">
                    <a16:creationId xmlns:a16="http://schemas.microsoft.com/office/drawing/2014/main" id="{AF121AA0-7C58-4EA2-BF34-78F0452E4F11}"/>
                  </a:ext>
                </a:extLst>
              </p:cNvPr>
              <p:cNvSpPr/>
              <p:nvPr/>
            </p:nvSpPr>
            <p:spPr>
              <a:xfrm>
                <a:off x="6450613" y="4142637"/>
                <a:ext cx="969362" cy="246222"/>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31AC006-310B-4CB5-A2F4-B83F51A5C681}"/>
                  </a:ext>
                </a:extLst>
              </p:cNvPr>
              <p:cNvSpPr txBox="1"/>
              <p:nvPr/>
            </p:nvSpPr>
            <p:spPr>
              <a:xfrm>
                <a:off x="6510144" y="4150332"/>
                <a:ext cx="850300" cy="230832"/>
              </a:xfrm>
              <a:prstGeom prst="rect">
                <a:avLst/>
              </a:prstGeom>
              <a:noFill/>
            </p:spPr>
            <p:txBody>
              <a:bodyPr wrap="square" rtlCol="0">
                <a:spAutoFit/>
              </a:bodyPr>
              <a:lstStyle/>
              <a:p>
                <a:pPr algn="ctr"/>
                <a:r>
                  <a:rPr lang="en-US" sz="900" dirty="0">
                    <a:latin typeface="Montserrat" charset="0"/>
                    <a:ea typeface="Montserrat" charset="0"/>
                    <a:cs typeface="Montserrat" charset="0"/>
                  </a:rPr>
                  <a:t>EXAMPLE</a:t>
                </a:r>
                <a:endParaRPr lang="en-US" sz="900" dirty="0">
                  <a:latin typeface="Montserrat Light" charset="0"/>
                  <a:ea typeface="Montserrat Light" charset="0"/>
                  <a:cs typeface="Montserrat Light" charset="0"/>
                </a:endParaRPr>
              </a:p>
            </p:txBody>
          </p:sp>
        </p:grpSp>
        <p:cxnSp>
          <p:nvCxnSpPr>
            <p:cNvPr id="16" name="Straight Connector 15">
              <a:extLst>
                <a:ext uri="{FF2B5EF4-FFF2-40B4-BE49-F238E27FC236}">
                  <a16:creationId xmlns:a16="http://schemas.microsoft.com/office/drawing/2014/main" id="{2118A6C8-AEC3-43B5-800E-44E91059562A}"/>
                </a:ext>
              </a:extLst>
            </p:cNvPr>
            <p:cNvCxnSpPr>
              <a:cxnSpLocks/>
            </p:cNvCxnSpPr>
            <p:nvPr/>
          </p:nvCxnSpPr>
          <p:spPr>
            <a:xfrm>
              <a:off x="6749699" y="3394160"/>
              <a:ext cx="37119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Group 18">
            <a:extLst>
              <a:ext uri="{FF2B5EF4-FFF2-40B4-BE49-F238E27FC236}">
                <a16:creationId xmlns:a16="http://schemas.microsoft.com/office/drawing/2014/main" id="{1386D34E-A64C-4ABD-833B-C5876E1CB4B6}"/>
              </a:ext>
            </a:extLst>
          </p:cNvPr>
          <p:cNvGrpSpPr/>
          <p:nvPr/>
        </p:nvGrpSpPr>
        <p:grpSpPr>
          <a:xfrm>
            <a:off x="4385316" y="4108332"/>
            <a:ext cx="1483712" cy="1373650"/>
            <a:chOff x="6193438" y="3015209"/>
            <a:chExt cx="1483712" cy="1373650"/>
          </a:xfrm>
        </p:grpSpPr>
        <p:sp>
          <p:nvSpPr>
            <p:cNvPr id="20" name="TextBox 19">
              <a:extLst>
                <a:ext uri="{FF2B5EF4-FFF2-40B4-BE49-F238E27FC236}">
                  <a16:creationId xmlns:a16="http://schemas.microsoft.com/office/drawing/2014/main" id="{269DA9DD-7449-4727-AA91-FA88A2D291CF}"/>
                </a:ext>
              </a:extLst>
            </p:cNvPr>
            <p:cNvSpPr txBox="1"/>
            <p:nvPr/>
          </p:nvSpPr>
          <p:spPr>
            <a:xfrm>
              <a:off x="6376043" y="3015209"/>
              <a:ext cx="1118502" cy="246221"/>
            </a:xfrm>
            <a:prstGeom prst="rect">
              <a:avLst/>
            </a:prstGeom>
            <a:noFill/>
          </p:spPr>
          <p:txBody>
            <a:bodyPr wrap="square" rtlCol="0">
              <a:spAutoFit/>
            </a:bodyPr>
            <a:lstStyle/>
            <a:p>
              <a:pPr algn="ctr"/>
              <a:r>
                <a:rPr lang="en-US" sz="1000" dirty="0">
                  <a:latin typeface="Montserrat" charset="0"/>
                  <a:ea typeface="Montserrat" charset="0"/>
                  <a:cs typeface="Montserrat" charset="0"/>
                </a:rPr>
                <a:t>Title Text Here</a:t>
              </a:r>
              <a:endParaRPr lang="en-US" sz="1000" dirty="0">
                <a:latin typeface="Montserrat Light" charset="0"/>
                <a:ea typeface="Montserrat Light" charset="0"/>
                <a:cs typeface="Montserrat Light" charset="0"/>
              </a:endParaRPr>
            </a:p>
          </p:txBody>
        </p:sp>
        <p:sp>
          <p:nvSpPr>
            <p:cNvPr id="21" name="TextBox 20">
              <a:extLst>
                <a:ext uri="{FF2B5EF4-FFF2-40B4-BE49-F238E27FC236}">
                  <a16:creationId xmlns:a16="http://schemas.microsoft.com/office/drawing/2014/main" id="{31BE94AF-C9C9-4F1F-9EB2-77DAE939AB77}"/>
                </a:ext>
              </a:extLst>
            </p:cNvPr>
            <p:cNvSpPr txBox="1"/>
            <p:nvPr/>
          </p:nvSpPr>
          <p:spPr>
            <a:xfrm>
              <a:off x="6193438" y="3526890"/>
              <a:ext cx="1483712" cy="483017"/>
            </a:xfrm>
            <a:prstGeom prst="rect">
              <a:avLst/>
            </a:prstGeom>
            <a:noFill/>
          </p:spPr>
          <p:txBody>
            <a:bodyPr wrap="square" rtlCol="0">
              <a:spAutoFit/>
            </a:bodyPr>
            <a:lstStyle/>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doesn't creeping night lights they're.</a:t>
              </a:r>
            </a:p>
          </p:txBody>
        </p:sp>
        <p:grpSp>
          <p:nvGrpSpPr>
            <p:cNvPr id="22" name="Group 21">
              <a:extLst>
                <a:ext uri="{FF2B5EF4-FFF2-40B4-BE49-F238E27FC236}">
                  <a16:creationId xmlns:a16="http://schemas.microsoft.com/office/drawing/2014/main" id="{5EAAE111-F698-4B30-8EAA-6D745F625704}"/>
                </a:ext>
              </a:extLst>
            </p:cNvPr>
            <p:cNvGrpSpPr/>
            <p:nvPr/>
          </p:nvGrpSpPr>
          <p:grpSpPr>
            <a:xfrm>
              <a:off x="6450613" y="4142637"/>
              <a:ext cx="969362" cy="246222"/>
              <a:chOff x="6450613" y="4142637"/>
              <a:chExt cx="969362" cy="246222"/>
            </a:xfrm>
          </p:grpSpPr>
          <p:sp>
            <p:nvSpPr>
              <p:cNvPr id="24" name="Rectangle 23">
                <a:extLst>
                  <a:ext uri="{FF2B5EF4-FFF2-40B4-BE49-F238E27FC236}">
                    <a16:creationId xmlns:a16="http://schemas.microsoft.com/office/drawing/2014/main" id="{148AE68C-B4FC-4479-8375-8D0690F1FEF5}"/>
                  </a:ext>
                </a:extLst>
              </p:cNvPr>
              <p:cNvSpPr/>
              <p:nvPr/>
            </p:nvSpPr>
            <p:spPr>
              <a:xfrm>
                <a:off x="6450613" y="4142637"/>
                <a:ext cx="969362" cy="246222"/>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6A31B847-C6D9-4783-898C-7D4DF63CB87B}"/>
                  </a:ext>
                </a:extLst>
              </p:cNvPr>
              <p:cNvSpPr txBox="1"/>
              <p:nvPr/>
            </p:nvSpPr>
            <p:spPr>
              <a:xfrm>
                <a:off x="6510144" y="4150332"/>
                <a:ext cx="850300" cy="230832"/>
              </a:xfrm>
              <a:prstGeom prst="rect">
                <a:avLst/>
              </a:prstGeom>
              <a:noFill/>
            </p:spPr>
            <p:txBody>
              <a:bodyPr wrap="square" rtlCol="0">
                <a:spAutoFit/>
              </a:bodyPr>
              <a:lstStyle/>
              <a:p>
                <a:pPr algn="ctr"/>
                <a:r>
                  <a:rPr lang="en-US" sz="900" dirty="0">
                    <a:latin typeface="Montserrat" charset="0"/>
                    <a:ea typeface="Montserrat" charset="0"/>
                    <a:cs typeface="Montserrat" charset="0"/>
                  </a:rPr>
                  <a:t>EXAMPLE</a:t>
                </a:r>
                <a:endParaRPr lang="en-US" sz="900" dirty="0">
                  <a:latin typeface="Montserrat Light" charset="0"/>
                  <a:ea typeface="Montserrat Light" charset="0"/>
                  <a:cs typeface="Montserrat Light" charset="0"/>
                </a:endParaRPr>
              </a:p>
            </p:txBody>
          </p:sp>
        </p:grpSp>
        <p:cxnSp>
          <p:nvCxnSpPr>
            <p:cNvPr id="23" name="Straight Connector 22">
              <a:extLst>
                <a:ext uri="{FF2B5EF4-FFF2-40B4-BE49-F238E27FC236}">
                  <a16:creationId xmlns:a16="http://schemas.microsoft.com/office/drawing/2014/main" id="{B8C8EB29-A729-4693-B6BF-6C1B205EE3D7}"/>
                </a:ext>
              </a:extLst>
            </p:cNvPr>
            <p:cNvCxnSpPr>
              <a:cxnSpLocks/>
            </p:cNvCxnSpPr>
            <p:nvPr/>
          </p:nvCxnSpPr>
          <p:spPr>
            <a:xfrm>
              <a:off x="6749699" y="3394160"/>
              <a:ext cx="37119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1FCBAC83-E949-4BFC-9905-25D86B157229}"/>
              </a:ext>
            </a:extLst>
          </p:cNvPr>
          <p:cNvSpPr txBox="1"/>
          <p:nvPr/>
        </p:nvSpPr>
        <p:spPr>
          <a:xfrm>
            <a:off x="7297125" y="1557254"/>
            <a:ext cx="3033485" cy="861774"/>
          </a:xfrm>
          <a:prstGeom prst="rect">
            <a:avLst/>
          </a:prstGeom>
          <a:noFill/>
        </p:spPr>
        <p:txBody>
          <a:bodyPr wrap="square" rtlCol="0">
            <a:spAutoFit/>
          </a:bodyPr>
          <a:lstStyle/>
          <a:p>
            <a:pPr>
              <a:lnSpc>
                <a:spcPts val="3000"/>
              </a:lnSpc>
            </a:pPr>
            <a:r>
              <a:rPr lang="en-US" sz="2500" b="1" spc="300" dirty="0">
                <a:latin typeface="Montserrat Bold"/>
                <a:ea typeface="Montserrat" charset="0"/>
                <a:cs typeface="Montserrat" charset="0"/>
              </a:rPr>
              <a:t>LOREM IPSUM</a:t>
            </a:r>
          </a:p>
          <a:p>
            <a:pP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sp>
        <p:nvSpPr>
          <p:cNvPr id="26" name="TextBox 25">
            <a:extLst>
              <a:ext uri="{FF2B5EF4-FFF2-40B4-BE49-F238E27FC236}">
                <a16:creationId xmlns:a16="http://schemas.microsoft.com/office/drawing/2014/main" id="{0457E80C-95D7-4FAE-9886-6181260662C2}"/>
              </a:ext>
            </a:extLst>
          </p:cNvPr>
          <p:cNvSpPr txBox="1"/>
          <p:nvPr/>
        </p:nvSpPr>
        <p:spPr>
          <a:xfrm>
            <a:off x="7297125" y="3032765"/>
            <a:ext cx="4198188"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27" name="Group 26">
            <a:extLst>
              <a:ext uri="{FF2B5EF4-FFF2-40B4-BE49-F238E27FC236}">
                <a16:creationId xmlns:a16="http://schemas.microsoft.com/office/drawing/2014/main" id="{66591794-A45A-445B-B993-A342AEB504E5}"/>
              </a:ext>
            </a:extLst>
          </p:cNvPr>
          <p:cNvGrpSpPr/>
          <p:nvPr/>
        </p:nvGrpSpPr>
        <p:grpSpPr>
          <a:xfrm>
            <a:off x="7382516" y="4471280"/>
            <a:ext cx="1727201" cy="508000"/>
            <a:chOff x="6789124" y="2039257"/>
            <a:chExt cx="1727201" cy="508000"/>
          </a:xfrm>
        </p:grpSpPr>
        <p:sp>
          <p:nvSpPr>
            <p:cNvPr id="28" name="Rectangle: Rounded Corners 27">
              <a:extLst>
                <a:ext uri="{FF2B5EF4-FFF2-40B4-BE49-F238E27FC236}">
                  <a16:creationId xmlns:a16="http://schemas.microsoft.com/office/drawing/2014/main" id="{E5902073-A0BC-429D-8932-0F8B18EE05D2}"/>
                </a:ext>
              </a:extLst>
            </p:cNvPr>
            <p:cNvSpPr/>
            <p:nvPr/>
          </p:nvSpPr>
          <p:spPr>
            <a:xfrm>
              <a:off x="6789124" y="2039257"/>
              <a:ext cx="1727201" cy="508000"/>
            </a:xfrm>
            <a:prstGeom prst="roundRect">
              <a:avLst>
                <a:gd name="adj" fmla="val 5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A84DA8E7-8D05-4FFE-9E32-C50A52BCA058}"/>
                </a:ext>
              </a:extLst>
            </p:cNvPr>
            <p:cNvSpPr txBox="1"/>
            <p:nvPr/>
          </p:nvSpPr>
          <p:spPr>
            <a:xfrm>
              <a:off x="6952516" y="2131675"/>
              <a:ext cx="1400416" cy="323165"/>
            </a:xfrm>
            <a:prstGeom prst="rect">
              <a:avLst/>
            </a:prstGeom>
            <a:noFill/>
          </p:spPr>
          <p:txBody>
            <a:bodyPr wrap="square" rtlCol="0">
              <a:spAutoFit/>
            </a:bodyPr>
            <a:lstStyle/>
            <a:p>
              <a:pPr algn="ctr"/>
              <a:r>
                <a:rPr lang="en-US" sz="1500" dirty="0">
                  <a:solidFill>
                    <a:schemeClr val="bg1"/>
                  </a:solidFill>
                  <a:latin typeface="+mj-lt"/>
                  <a:ea typeface="Montserrat Light" charset="0"/>
                  <a:cs typeface="Montserrat Light" charset="0"/>
                </a:rPr>
                <a:t>EXAMPLE</a:t>
              </a:r>
            </a:p>
          </p:txBody>
        </p:sp>
      </p:grpSp>
      <p:sp>
        <p:nvSpPr>
          <p:cNvPr id="32" name="TextBox 31">
            <a:extLst>
              <a:ext uri="{FF2B5EF4-FFF2-40B4-BE49-F238E27FC236}">
                <a16:creationId xmlns:a16="http://schemas.microsoft.com/office/drawing/2014/main" id="{7BA1C767-2CB8-46AB-8353-67F4EB5750C1}"/>
              </a:ext>
            </a:extLst>
          </p:cNvPr>
          <p:cNvSpPr txBox="1"/>
          <p:nvPr/>
        </p:nvSpPr>
        <p:spPr>
          <a:xfrm>
            <a:off x="7297125" y="697296"/>
            <a:ext cx="1158244" cy="246221"/>
          </a:xfrm>
          <a:prstGeom prst="rect">
            <a:avLst/>
          </a:prstGeom>
          <a:noFill/>
        </p:spPr>
        <p:txBody>
          <a:bodyPr wrap="square" rtlCol="0">
            <a:spAutoFit/>
          </a:bodyPr>
          <a:lstStyle/>
          <a:p>
            <a:r>
              <a:rPr lang="en-US" sz="1000" b="1" spc="500" dirty="0">
                <a:latin typeface="Montserrat" charset="0"/>
                <a:ea typeface="Montserrat" charset="0"/>
                <a:cs typeface="Montserrat" charset="0"/>
              </a:rPr>
              <a:t>2019</a:t>
            </a:r>
            <a:endParaRPr lang="en-US" sz="1000" b="1" spc="500" dirty="0">
              <a:latin typeface="Montserrat Light" charset="0"/>
              <a:ea typeface="Montserrat Light" charset="0"/>
              <a:cs typeface="Montserrat Light" charset="0"/>
            </a:endParaRPr>
          </a:p>
        </p:txBody>
      </p:sp>
      <p:sp>
        <p:nvSpPr>
          <p:cNvPr id="33" name="TextBox 32">
            <a:extLst>
              <a:ext uri="{FF2B5EF4-FFF2-40B4-BE49-F238E27FC236}">
                <a16:creationId xmlns:a16="http://schemas.microsoft.com/office/drawing/2014/main" id="{FD0C0ECA-0E8C-49CB-9407-DC1D9F8BDC26}"/>
              </a:ext>
            </a:extLst>
          </p:cNvPr>
          <p:cNvSpPr txBox="1"/>
          <p:nvPr/>
        </p:nvSpPr>
        <p:spPr>
          <a:xfrm>
            <a:off x="7297125" y="5593017"/>
            <a:ext cx="2660463" cy="568297"/>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lights divided void they're.</a:t>
            </a:r>
          </a:p>
        </p:txBody>
      </p:sp>
      <p:pic>
        <p:nvPicPr>
          <p:cNvPr id="47" name="Picture Placeholder 46">
            <a:extLst>
              <a:ext uri="{FF2B5EF4-FFF2-40B4-BE49-F238E27FC236}">
                <a16:creationId xmlns:a16="http://schemas.microsoft.com/office/drawing/2014/main" id="{7C2C6903-1105-4EBD-B788-349BC9258563}"/>
              </a:ext>
            </a:extLst>
          </p:cNvPr>
          <p:cNvPicPr>
            <a:picLocks noGrp="1" noChangeAspect="1"/>
          </p:cNvPicPr>
          <p:nvPr>
            <p:ph type="pic" sz="quarter" idx="17"/>
          </p:nvPr>
        </p:nvPicPr>
        <p:blipFill>
          <a:blip r:embed="rId3"/>
          <a:srcRect l="12444" r="12444"/>
          <a:stretch>
            <a:fillRect/>
          </a:stretch>
        </p:blipFill>
        <p:spPr/>
      </p:pic>
    </p:spTree>
    <p:extLst>
      <p:ext uri="{BB962C8B-B14F-4D97-AF65-F5344CB8AC3E}">
        <p14:creationId xmlns:p14="http://schemas.microsoft.com/office/powerpoint/2010/main" val="3009891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00589D4-5B47-48FC-8B5C-676327F68449}"/>
              </a:ext>
            </a:extLst>
          </p:cNvPr>
          <p:cNvGrpSpPr/>
          <p:nvPr/>
        </p:nvGrpSpPr>
        <p:grpSpPr>
          <a:xfrm>
            <a:off x="696687" y="696686"/>
            <a:ext cx="3033485" cy="3723535"/>
            <a:chOff x="696687" y="696686"/>
            <a:chExt cx="3033485" cy="3723535"/>
          </a:xfrm>
        </p:grpSpPr>
        <p:sp>
          <p:nvSpPr>
            <p:cNvPr id="3" name="TextBox 2">
              <a:extLst>
                <a:ext uri="{FF2B5EF4-FFF2-40B4-BE49-F238E27FC236}">
                  <a16:creationId xmlns:a16="http://schemas.microsoft.com/office/drawing/2014/main" id="{816B6424-90A0-4599-8306-C1EBC6F4DF3E}"/>
                </a:ext>
              </a:extLst>
            </p:cNvPr>
            <p:cNvSpPr txBox="1"/>
            <p:nvPr/>
          </p:nvSpPr>
          <p:spPr>
            <a:xfrm>
              <a:off x="696687" y="696686"/>
              <a:ext cx="3033485" cy="861774"/>
            </a:xfrm>
            <a:prstGeom prst="rect">
              <a:avLst/>
            </a:prstGeom>
            <a:noFill/>
          </p:spPr>
          <p:txBody>
            <a:bodyPr wrap="square" rtlCol="0">
              <a:spAutoFit/>
            </a:bodyPr>
            <a:lstStyle/>
            <a:p>
              <a:pPr>
                <a:lnSpc>
                  <a:spcPts val="3000"/>
                </a:lnSpc>
              </a:pPr>
              <a:r>
                <a:rPr lang="en-US" sz="2500" b="1" spc="300" dirty="0">
                  <a:latin typeface="Montserrat Bold"/>
                  <a:ea typeface="Montserrat" charset="0"/>
                  <a:cs typeface="Montserrat" charset="0"/>
                </a:rPr>
                <a:t>LOREM IPSUM</a:t>
              </a:r>
            </a:p>
            <a:p>
              <a:pP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sp>
          <p:nvSpPr>
            <p:cNvPr id="20" name="TextBox 19">
              <a:extLst>
                <a:ext uri="{FF2B5EF4-FFF2-40B4-BE49-F238E27FC236}">
                  <a16:creationId xmlns:a16="http://schemas.microsoft.com/office/drawing/2014/main" id="{355895CB-04E2-44EE-BB65-BC852AB6361C}"/>
                </a:ext>
              </a:extLst>
            </p:cNvPr>
            <p:cNvSpPr txBox="1"/>
            <p:nvPr/>
          </p:nvSpPr>
          <p:spPr>
            <a:xfrm>
              <a:off x="696688" y="2107479"/>
              <a:ext cx="2888342" cy="1337739"/>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nvGrpSpPr>
            <p:cNvPr id="21" name="Group 20">
              <a:extLst>
                <a:ext uri="{FF2B5EF4-FFF2-40B4-BE49-F238E27FC236}">
                  <a16:creationId xmlns:a16="http://schemas.microsoft.com/office/drawing/2014/main" id="{00ED6366-5022-4071-B31D-C0BE5FC774F3}"/>
                </a:ext>
              </a:extLst>
            </p:cNvPr>
            <p:cNvGrpSpPr/>
            <p:nvPr/>
          </p:nvGrpSpPr>
          <p:grpSpPr>
            <a:xfrm>
              <a:off x="740231" y="4043111"/>
              <a:ext cx="1461950" cy="377110"/>
              <a:chOff x="6789125" y="2039257"/>
              <a:chExt cx="1461950" cy="377110"/>
            </a:xfrm>
          </p:grpSpPr>
          <p:sp>
            <p:nvSpPr>
              <p:cNvPr id="22" name="Rectangle: Rounded Corners 21">
                <a:extLst>
                  <a:ext uri="{FF2B5EF4-FFF2-40B4-BE49-F238E27FC236}">
                    <a16:creationId xmlns:a16="http://schemas.microsoft.com/office/drawing/2014/main" id="{00D5409B-807A-4C86-8799-0575ABFBF29B}"/>
                  </a:ext>
                </a:extLst>
              </p:cNvPr>
              <p:cNvSpPr/>
              <p:nvPr/>
            </p:nvSpPr>
            <p:spPr>
              <a:xfrm>
                <a:off x="6789125" y="2039257"/>
                <a:ext cx="1461950" cy="377110"/>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3876DE5E-980D-4BD6-945E-7DC5916C6F5E}"/>
                  </a:ext>
                </a:extLst>
              </p:cNvPr>
              <p:cNvSpPr txBox="1"/>
              <p:nvPr/>
            </p:nvSpPr>
            <p:spPr>
              <a:xfrm>
                <a:off x="7036050" y="2104702"/>
                <a:ext cx="968100" cy="246221"/>
              </a:xfrm>
              <a:prstGeom prst="rect">
                <a:avLst/>
              </a:prstGeom>
              <a:noFill/>
            </p:spPr>
            <p:txBody>
              <a:bodyPr wrap="square" rtlCol="0">
                <a:spAutoFit/>
              </a:bodyPr>
              <a:lstStyle/>
              <a:p>
                <a:pPr algn="ctr"/>
                <a:r>
                  <a:rPr lang="en-US" sz="1000" dirty="0">
                    <a:latin typeface="+mj-lt"/>
                    <a:ea typeface="Montserrat Light" charset="0"/>
                    <a:cs typeface="Montserrat Light" charset="0"/>
                  </a:rPr>
                  <a:t>EXAMPLE</a:t>
                </a:r>
              </a:p>
            </p:txBody>
          </p:sp>
        </p:grpSp>
      </p:grpSp>
      <p:sp>
        <p:nvSpPr>
          <p:cNvPr id="26" name="Rectangle 25">
            <a:extLst>
              <a:ext uri="{FF2B5EF4-FFF2-40B4-BE49-F238E27FC236}">
                <a16:creationId xmlns:a16="http://schemas.microsoft.com/office/drawing/2014/main" id="{41C485EF-490E-4D85-A268-1236580239AD}"/>
              </a:ext>
            </a:extLst>
          </p:cNvPr>
          <p:cNvSpPr/>
          <p:nvPr/>
        </p:nvSpPr>
        <p:spPr>
          <a:xfrm>
            <a:off x="8142510" y="3429000"/>
            <a:ext cx="3352802" cy="27323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a:extLst>
              <a:ext uri="{FF2B5EF4-FFF2-40B4-BE49-F238E27FC236}">
                <a16:creationId xmlns:a16="http://schemas.microsoft.com/office/drawing/2014/main" id="{7EED9187-5699-4AA0-BEC7-7F9464A607D9}"/>
              </a:ext>
            </a:extLst>
          </p:cNvPr>
          <p:cNvGrpSpPr/>
          <p:nvPr/>
        </p:nvGrpSpPr>
        <p:grpSpPr>
          <a:xfrm>
            <a:off x="8985530" y="1688972"/>
            <a:ext cx="1666762" cy="747742"/>
            <a:chOff x="6462200" y="4312428"/>
            <a:chExt cx="1666762" cy="747742"/>
          </a:xfrm>
        </p:grpSpPr>
        <p:sp>
          <p:nvSpPr>
            <p:cNvPr id="28" name="TextBox 27">
              <a:extLst>
                <a:ext uri="{FF2B5EF4-FFF2-40B4-BE49-F238E27FC236}">
                  <a16:creationId xmlns:a16="http://schemas.microsoft.com/office/drawing/2014/main" id="{8102860A-B0B9-4F28-BFFB-AB7AC891CCCB}"/>
                </a:ext>
              </a:extLst>
            </p:cNvPr>
            <p:cNvSpPr txBox="1"/>
            <p:nvPr/>
          </p:nvSpPr>
          <p:spPr>
            <a:xfrm>
              <a:off x="6462201" y="4312428"/>
              <a:ext cx="1000978" cy="246221"/>
            </a:xfrm>
            <a:prstGeom prst="rect">
              <a:avLst/>
            </a:prstGeom>
            <a:noFill/>
          </p:spPr>
          <p:txBody>
            <a:bodyPr wrap="square" rtlCol="0">
              <a:spAutoFit/>
            </a:bodyPr>
            <a:lstStyle/>
            <a:p>
              <a:r>
                <a:rPr lang="en-US" sz="1000" dirty="0">
                  <a:latin typeface="Montserrat" charset="0"/>
                  <a:ea typeface="Montserrat" charset="0"/>
                  <a:cs typeface="Montserrat" charset="0"/>
                </a:rPr>
                <a:t>TITLE TEXT</a:t>
              </a:r>
              <a:endParaRPr lang="en-US" sz="1000" dirty="0">
                <a:latin typeface="Montserrat Light" charset="0"/>
                <a:ea typeface="Montserrat Light" charset="0"/>
                <a:cs typeface="Montserrat Light" charset="0"/>
              </a:endParaRPr>
            </a:p>
          </p:txBody>
        </p:sp>
        <p:sp>
          <p:nvSpPr>
            <p:cNvPr id="29" name="TextBox 28">
              <a:extLst>
                <a:ext uri="{FF2B5EF4-FFF2-40B4-BE49-F238E27FC236}">
                  <a16:creationId xmlns:a16="http://schemas.microsoft.com/office/drawing/2014/main" id="{61380FA2-40C6-4A13-829E-FAE86C056331}"/>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waters had winged.</a:t>
              </a:r>
            </a:p>
          </p:txBody>
        </p:sp>
      </p:grpSp>
      <p:grpSp>
        <p:nvGrpSpPr>
          <p:cNvPr id="30" name="Group 29">
            <a:extLst>
              <a:ext uri="{FF2B5EF4-FFF2-40B4-BE49-F238E27FC236}">
                <a16:creationId xmlns:a16="http://schemas.microsoft.com/office/drawing/2014/main" id="{134851AA-2B53-4672-A376-781225931458}"/>
              </a:ext>
            </a:extLst>
          </p:cNvPr>
          <p:cNvGrpSpPr/>
          <p:nvPr/>
        </p:nvGrpSpPr>
        <p:grpSpPr>
          <a:xfrm>
            <a:off x="8985530" y="4421286"/>
            <a:ext cx="1666762" cy="747742"/>
            <a:chOff x="6462200" y="4312428"/>
            <a:chExt cx="1666762" cy="747742"/>
          </a:xfrm>
        </p:grpSpPr>
        <p:sp>
          <p:nvSpPr>
            <p:cNvPr id="31" name="TextBox 30">
              <a:extLst>
                <a:ext uri="{FF2B5EF4-FFF2-40B4-BE49-F238E27FC236}">
                  <a16:creationId xmlns:a16="http://schemas.microsoft.com/office/drawing/2014/main" id="{48D86694-E03F-4A6B-963E-DBFD88A99EF9}"/>
                </a:ext>
              </a:extLst>
            </p:cNvPr>
            <p:cNvSpPr txBox="1"/>
            <p:nvPr/>
          </p:nvSpPr>
          <p:spPr>
            <a:xfrm>
              <a:off x="6462201" y="4312428"/>
              <a:ext cx="1000978" cy="246221"/>
            </a:xfrm>
            <a:prstGeom prst="rect">
              <a:avLst/>
            </a:prstGeom>
            <a:noFill/>
          </p:spPr>
          <p:txBody>
            <a:bodyPr wrap="square" rtlCol="0">
              <a:spAutoFit/>
            </a:bodyPr>
            <a:lstStyle/>
            <a:p>
              <a:r>
                <a:rPr lang="en-US" sz="1000" dirty="0">
                  <a:latin typeface="Montserrat" charset="0"/>
                  <a:ea typeface="Montserrat" charset="0"/>
                  <a:cs typeface="Montserrat" charset="0"/>
                </a:rPr>
                <a:t>TITLE TEXT</a:t>
              </a:r>
              <a:endParaRPr lang="en-US" sz="1000" dirty="0">
                <a:latin typeface="Montserrat Light" charset="0"/>
                <a:ea typeface="Montserrat Light" charset="0"/>
                <a:cs typeface="Montserrat Light" charset="0"/>
              </a:endParaRPr>
            </a:p>
          </p:txBody>
        </p:sp>
        <p:sp>
          <p:nvSpPr>
            <p:cNvPr id="32" name="TextBox 31">
              <a:extLst>
                <a:ext uri="{FF2B5EF4-FFF2-40B4-BE49-F238E27FC236}">
                  <a16:creationId xmlns:a16="http://schemas.microsoft.com/office/drawing/2014/main" id="{05A06EE5-167D-4852-8C92-5906E819317D}"/>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waters had winged.</a:t>
              </a:r>
            </a:p>
          </p:txBody>
        </p:sp>
      </p:grpSp>
      <p:pic>
        <p:nvPicPr>
          <p:cNvPr id="39" name="Picture Placeholder 38">
            <a:extLst>
              <a:ext uri="{FF2B5EF4-FFF2-40B4-BE49-F238E27FC236}">
                <a16:creationId xmlns:a16="http://schemas.microsoft.com/office/drawing/2014/main" id="{CEC6BE11-5587-40C2-A394-57AB13E5D934}"/>
              </a:ext>
            </a:extLst>
          </p:cNvPr>
          <p:cNvPicPr>
            <a:picLocks noGrp="1" noChangeAspect="1"/>
          </p:cNvPicPr>
          <p:nvPr>
            <p:ph type="pic" sz="quarter" idx="16"/>
          </p:nvPr>
        </p:nvPicPr>
        <p:blipFill>
          <a:blip r:embed="rId2"/>
          <a:srcRect t="589" b="589"/>
          <a:stretch>
            <a:fillRect/>
          </a:stretch>
        </p:blipFill>
        <p:spPr/>
      </p:pic>
    </p:spTree>
    <p:extLst>
      <p:ext uri="{BB962C8B-B14F-4D97-AF65-F5344CB8AC3E}">
        <p14:creationId xmlns:p14="http://schemas.microsoft.com/office/powerpoint/2010/main" val="513387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AB518E19-6154-49ED-970B-C1A03AF2A007}"/>
              </a:ext>
            </a:extLst>
          </p:cNvPr>
          <p:cNvGrpSpPr/>
          <p:nvPr/>
        </p:nvGrpSpPr>
        <p:grpSpPr>
          <a:xfrm>
            <a:off x="2161994" y="696685"/>
            <a:ext cx="7868012" cy="886796"/>
            <a:chOff x="1639593" y="5274518"/>
            <a:chExt cx="7868012" cy="886796"/>
          </a:xfrm>
        </p:grpSpPr>
        <p:sp>
          <p:nvSpPr>
            <p:cNvPr id="23" name="TextBox 22">
              <a:extLst>
                <a:ext uri="{FF2B5EF4-FFF2-40B4-BE49-F238E27FC236}">
                  <a16:creationId xmlns:a16="http://schemas.microsoft.com/office/drawing/2014/main" id="{5CC438F0-44FD-4959-9F0F-116FD2E04DBF}"/>
                </a:ext>
              </a:extLst>
            </p:cNvPr>
            <p:cNvSpPr txBox="1"/>
            <p:nvPr/>
          </p:nvSpPr>
          <p:spPr>
            <a:xfrm>
              <a:off x="1639593" y="5299540"/>
              <a:ext cx="3033485" cy="861774"/>
            </a:xfrm>
            <a:prstGeom prst="rect">
              <a:avLst/>
            </a:prstGeom>
            <a:noFill/>
          </p:spPr>
          <p:txBody>
            <a:bodyPr wrap="square" rtlCol="0">
              <a:spAutoFit/>
            </a:bodyPr>
            <a:lstStyle/>
            <a:p>
              <a:pPr algn="r">
                <a:lnSpc>
                  <a:spcPts val="3000"/>
                </a:lnSpc>
              </a:pPr>
              <a:r>
                <a:rPr lang="en-US" sz="2500" b="1" spc="300" dirty="0">
                  <a:latin typeface="Montserrat Bold"/>
                  <a:ea typeface="Montserrat" charset="0"/>
                  <a:cs typeface="Montserrat" charset="0"/>
                </a:rPr>
                <a:t>LOREM IPSUM</a:t>
              </a:r>
            </a:p>
            <a:p>
              <a:pPr algn="r">
                <a:lnSpc>
                  <a:spcPts val="3000"/>
                </a:lnSpc>
              </a:pPr>
              <a:r>
                <a:rPr lang="en-US" sz="2500" b="1" spc="300" dirty="0">
                  <a:latin typeface="Montserrat Bold"/>
                  <a:ea typeface="Montserrat" charset="0"/>
                  <a:cs typeface="Montserrat" charset="0"/>
                </a:rPr>
                <a:t>DOLOR</a:t>
              </a:r>
              <a:endParaRPr lang="en-US" sz="2500" b="1" spc="300" dirty="0">
                <a:latin typeface="Montserrat Light" panose="00000400000000000000" pitchFamily="50" charset="0"/>
                <a:ea typeface="Montserrat" charset="0"/>
                <a:cs typeface="Montserrat" charset="0"/>
              </a:endParaRPr>
            </a:p>
          </p:txBody>
        </p:sp>
        <p:sp>
          <p:nvSpPr>
            <p:cNvPr id="24" name="TextBox 23">
              <a:extLst>
                <a:ext uri="{FF2B5EF4-FFF2-40B4-BE49-F238E27FC236}">
                  <a16:creationId xmlns:a16="http://schemas.microsoft.com/office/drawing/2014/main" id="{40AB0BDD-0510-4F11-998C-6423FE05A22F}"/>
                </a:ext>
              </a:extLst>
            </p:cNvPr>
            <p:cNvSpPr txBox="1"/>
            <p:nvPr/>
          </p:nvSpPr>
          <p:spPr>
            <a:xfrm>
              <a:off x="5105581" y="5274518"/>
              <a:ext cx="4402024" cy="824778"/>
            </a:xfrm>
            <a:prstGeom prst="rect">
              <a:avLst/>
            </a:prstGeom>
            <a:noFill/>
          </p:spPr>
          <p:txBody>
            <a:bodyPr wrap="square" rtlCol="0">
              <a:spAutoFit/>
            </a:bodyPr>
            <a:lstStyle/>
            <a:p>
              <a:pPr>
                <a:lnSpc>
                  <a:spcPts val="2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sp>
        <p:nvSpPr>
          <p:cNvPr id="4" name="Rectangle 3">
            <a:extLst>
              <a:ext uri="{FF2B5EF4-FFF2-40B4-BE49-F238E27FC236}">
                <a16:creationId xmlns:a16="http://schemas.microsoft.com/office/drawing/2014/main" id="{C14A01D3-791A-4C30-BDEF-CE103F978D8E}"/>
              </a:ext>
            </a:extLst>
          </p:cNvPr>
          <p:cNvSpPr/>
          <p:nvPr/>
        </p:nvSpPr>
        <p:spPr>
          <a:xfrm>
            <a:off x="696685" y="2280168"/>
            <a:ext cx="10798629" cy="293824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6E87EC6B-C356-4B06-A89B-3562C42C5897}"/>
              </a:ext>
            </a:extLst>
          </p:cNvPr>
          <p:cNvSpPr txBox="1"/>
          <p:nvPr/>
        </p:nvSpPr>
        <p:spPr>
          <a:xfrm>
            <a:off x="3082504" y="5915094"/>
            <a:ext cx="6026990" cy="246221"/>
          </a:xfrm>
          <a:prstGeom prst="rect">
            <a:avLst/>
          </a:prstGeom>
          <a:noFill/>
        </p:spPr>
        <p:txBody>
          <a:bodyPr wrap="square" rtlCol="0">
            <a:spAutoFit/>
          </a:bodyPr>
          <a:lstStyle/>
          <a:p>
            <a:pPr algn="ctr"/>
            <a:r>
              <a:rPr lang="en-US" sz="1000" spc="1500" dirty="0">
                <a:latin typeface="Montserrat" charset="0"/>
                <a:ea typeface="Montserrat" charset="0"/>
                <a:cs typeface="Montserrat" charset="0"/>
              </a:rPr>
              <a:t>www.example.com</a:t>
            </a:r>
            <a:endParaRPr lang="en-US" sz="1000" spc="1500" dirty="0">
              <a:latin typeface="Montserrat Light" charset="0"/>
              <a:ea typeface="Montserrat Light" charset="0"/>
              <a:cs typeface="Montserrat Light" charset="0"/>
            </a:endParaRPr>
          </a:p>
        </p:txBody>
      </p:sp>
      <p:grpSp>
        <p:nvGrpSpPr>
          <p:cNvPr id="9" name="Group 8">
            <a:extLst>
              <a:ext uri="{FF2B5EF4-FFF2-40B4-BE49-F238E27FC236}">
                <a16:creationId xmlns:a16="http://schemas.microsoft.com/office/drawing/2014/main" id="{DF078252-BB1D-433D-A554-8A4873741953}"/>
              </a:ext>
            </a:extLst>
          </p:cNvPr>
          <p:cNvGrpSpPr/>
          <p:nvPr/>
        </p:nvGrpSpPr>
        <p:grpSpPr>
          <a:xfrm>
            <a:off x="1865544" y="3124810"/>
            <a:ext cx="8460911" cy="1248956"/>
            <a:chOff x="1569095" y="3124810"/>
            <a:chExt cx="8460911" cy="1248956"/>
          </a:xfrm>
        </p:grpSpPr>
        <p:grpSp>
          <p:nvGrpSpPr>
            <p:cNvPr id="34" name="Group 33">
              <a:extLst>
                <a:ext uri="{FF2B5EF4-FFF2-40B4-BE49-F238E27FC236}">
                  <a16:creationId xmlns:a16="http://schemas.microsoft.com/office/drawing/2014/main" id="{06067AC8-CB70-4B99-B83E-02C064DC7E2E}"/>
                </a:ext>
              </a:extLst>
            </p:cNvPr>
            <p:cNvGrpSpPr/>
            <p:nvPr/>
          </p:nvGrpSpPr>
          <p:grpSpPr>
            <a:xfrm>
              <a:off x="1569095" y="3124810"/>
              <a:ext cx="3810001" cy="1248956"/>
              <a:chOff x="6896099" y="3458906"/>
              <a:chExt cx="3810001" cy="1248956"/>
            </a:xfrm>
          </p:grpSpPr>
          <p:sp>
            <p:nvSpPr>
              <p:cNvPr id="42" name="TextBox 41">
                <a:extLst>
                  <a:ext uri="{FF2B5EF4-FFF2-40B4-BE49-F238E27FC236}">
                    <a16:creationId xmlns:a16="http://schemas.microsoft.com/office/drawing/2014/main" id="{A09968B8-3035-4B8C-85CA-6083AA420D11}"/>
                  </a:ext>
                </a:extLst>
              </p:cNvPr>
              <p:cNvSpPr txBox="1"/>
              <p:nvPr/>
            </p:nvSpPr>
            <p:spPr>
              <a:xfrm>
                <a:off x="7753133" y="3458906"/>
                <a:ext cx="2023327" cy="571310"/>
              </a:xfrm>
              <a:prstGeom prst="rect">
                <a:avLst/>
              </a:prstGeom>
              <a:noFill/>
            </p:spPr>
            <p:txBody>
              <a:bodyPr wrap="square" rtlCol="0">
                <a:spAutoFit/>
              </a:bodyPr>
              <a:lstStyle/>
              <a:p>
                <a:pPr>
                  <a:lnSpc>
                    <a:spcPts val="2000"/>
                  </a:lnSpc>
                </a:pPr>
                <a:r>
                  <a:rPr lang="en-US" sz="1000" dirty="0">
                    <a:solidFill>
                      <a:schemeClr val="bg1"/>
                    </a:solidFill>
                    <a:latin typeface="Montserrat" charset="0"/>
                    <a:ea typeface="Montserrat" charset="0"/>
                    <a:cs typeface="Montserrat" charset="0"/>
                  </a:rPr>
                  <a:t>LOREM IPSUM</a:t>
                </a:r>
              </a:p>
              <a:p>
                <a:pPr>
                  <a:lnSpc>
                    <a:spcPts val="2000"/>
                  </a:lnSpc>
                </a:pPr>
                <a:r>
                  <a:rPr lang="en-US" sz="1000" dirty="0">
                    <a:solidFill>
                      <a:schemeClr val="bg1"/>
                    </a:solidFill>
                    <a:latin typeface="Montserrat" charset="0"/>
                    <a:ea typeface="Montserrat" charset="0"/>
                    <a:cs typeface="Montserrat" charset="0"/>
                  </a:rPr>
                  <a:t>DOLOR TITLE TEXT HERE</a:t>
                </a:r>
                <a:endParaRPr lang="en-US" sz="1000" dirty="0">
                  <a:solidFill>
                    <a:schemeClr val="bg1"/>
                  </a:solidFill>
                  <a:latin typeface="Montserrat Light" charset="0"/>
                  <a:ea typeface="Montserrat Light" charset="0"/>
                  <a:cs typeface="Montserrat Light" charset="0"/>
                </a:endParaRPr>
              </a:p>
            </p:txBody>
          </p:sp>
          <p:grpSp>
            <p:nvGrpSpPr>
              <p:cNvPr id="46" name="Group 45">
                <a:extLst>
                  <a:ext uri="{FF2B5EF4-FFF2-40B4-BE49-F238E27FC236}">
                    <a16:creationId xmlns:a16="http://schemas.microsoft.com/office/drawing/2014/main" id="{3BC8D5D2-F795-45FE-A79A-98C55690635D}"/>
                  </a:ext>
                </a:extLst>
              </p:cNvPr>
              <p:cNvGrpSpPr/>
              <p:nvPr/>
            </p:nvGrpSpPr>
            <p:grpSpPr>
              <a:xfrm>
                <a:off x="7008103" y="3529621"/>
                <a:ext cx="490844" cy="490842"/>
                <a:chOff x="7027153" y="3529621"/>
                <a:chExt cx="490844" cy="490842"/>
              </a:xfrm>
            </p:grpSpPr>
            <p:sp>
              <p:nvSpPr>
                <p:cNvPr id="48" name="Oval 47">
                  <a:extLst>
                    <a:ext uri="{FF2B5EF4-FFF2-40B4-BE49-F238E27FC236}">
                      <a16:creationId xmlns:a16="http://schemas.microsoft.com/office/drawing/2014/main" id="{077918D8-5861-49BD-BB43-A45175638C2D}"/>
                    </a:ext>
                  </a:extLst>
                </p:cNvPr>
                <p:cNvSpPr/>
                <p:nvPr/>
              </p:nvSpPr>
              <p:spPr>
                <a:xfrm>
                  <a:off x="7027153" y="3529621"/>
                  <a:ext cx="490844" cy="490842"/>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41A0816C-BE59-4611-AB0F-457CAFBD8EBD}"/>
                    </a:ext>
                  </a:extLst>
                </p:cNvPr>
                <p:cNvSpPr txBox="1"/>
                <p:nvPr/>
              </p:nvSpPr>
              <p:spPr>
                <a:xfrm>
                  <a:off x="7077952" y="3574986"/>
                  <a:ext cx="440044" cy="400110"/>
                </a:xfrm>
                <a:prstGeom prst="rect">
                  <a:avLst/>
                </a:prstGeom>
                <a:noFill/>
              </p:spPr>
              <p:txBody>
                <a:bodyPr wrap="square" rtlCol="0">
                  <a:spAutoFit/>
                </a:bodyPr>
                <a:lstStyle/>
                <a:p>
                  <a:pPr algn="ctr"/>
                  <a:r>
                    <a:rPr lang="en-US" sz="2000" b="1" spc="300" dirty="0">
                      <a:solidFill>
                        <a:schemeClr val="bg1"/>
                      </a:solidFill>
                      <a:latin typeface="Montserrat Light" panose="00000400000000000000" pitchFamily="50" charset="0"/>
                      <a:ea typeface="Montserrat" charset="0"/>
                      <a:cs typeface="Montserrat" charset="0"/>
                    </a:rPr>
                    <a:t>1</a:t>
                  </a:r>
                  <a:endParaRPr lang="en-US" sz="2000" b="1" spc="300" dirty="0">
                    <a:solidFill>
                      <a:schemeClr val="bg1"/>
                    </a:solidFill>
                    <a:latin typeface="Montserrat Light" panose="00000400000000000000" pitchFamily="50" charset="0"/>
                    <a:ea typeface="Montserrat Light" charset="0"/>
                    <a:cs typeface="Montserrat Light" charset="0"/>
                  </a:endParaRPr>
                </a:p>
              </p:txBody>
            </p:sp>
          </p:grpSp>
          <p:sp>
            <p:nvSpPr>
              <p:cNvPr id="47" name="TextBox 46">
                <a:extLst>
                  <a:ext uri="{FF2B5EF4-FFF2-40B4-BE49-F238E27FC236}">
                    <a16:creationId xmlns:a16="http://schemas.microsoft.com/office/drawing/2014/main" id="{726061EB-EEBA-4A26-9635-6B9F77CC151E}"/>
                  </a:ext>
                </a:extLst>
              </p:cNvPr>
              <p:cNvSpPr txBox="1"/>
              <p:nvPr/>
            </p:nvSpPr>
            <p:spPr>
              <a:xfrm>
                <a:off x="6896099" y="4139565"/>
                <a:ext cx="3810001" cy="568297"/>
              </a:xfrm>
              <a:prstGeom prst="rect">
                <a:avLst/>
              </a:prstGeom>
              <a:noFill/>
            </p:spPr>
            <p:txBody>
              <a:bodyPr wrap="square" rtlCol="0">
                <a:spAutoFit/>
              </a:bodyPr>
              <a:lstStyle/>
              <a:p>
                <a:pPr>
                  <a:lnSpc>
                    <a:spcPts val="2000"/>
                  </a:lnSpc>
                </a:pPr>
                <a:r>
                  <a:rPr lang="en-US" sz="900" dirty="0">
                    <a:solidFill>
                      <a:schemeClr val="bg1">
                        <a:lumMod val="65000"/>
                      </a:schemeClr>
                    </a:solidFill>
                    <a:latin typeface="Montserrat Light" charset="0"/>
                    <a:ea typeface="Montserrat Light" charset="0"/>
                    <a:cs typeface="Montserrat Light" charset="0"/>
                  </a:rPr>
                  <a:t>Have them for one. Living grass to for can't gathered set doesn't creeping night lights divided void they're.</a:t>
                </a:r>
              </a:p>
            </p:txBody>
          </p:sp>
        </p:grpSp>
        <p:grpSp>
          <p:nvGrpSpPr>
            <p:cNvPr id="50" name="Group 49">
              <a:extLst>
                <a:ext uri="{FF2B5EF4-FFF2-40B4-BE49-F238E27FC236}">
                  <a16:creationId xmlns:a16="http://schemas.microsoft.com/office/drawing/2014/main" id="{212A0AFB-AEBF-49CA-B68D-276CF074FC82}"/>
                </a:ext>
              </a:extLst>
            </p:cNvPr>
            <p:cNvGrpSpPr/>
            <p:nvPr/>
          </p:nvGrpSpPr>
          <p:grpSpPr>
            <a:xfrm>
              <a:off x="6220005" y="3124810"/>
              <a:ext cx="3810001" cy="1248956"/>
              <a:chOff x="6896099" y="3458906"/>
              <a:chExt cx="3810001" cy="1248956"/>
            </a:xfrm>
          </p:grpSpPr>
          <p:sp>
            <p:nvSpPr>
              <p:cNvPr id="51" name="TextBox 50">
                <a:extLst>
                  <a:ext uri="{FF2B5EF4-FFF2-40B4-BE49-F238E27FC236}">
                    <a16:creationId xmlns:a16="http://schemas.microsoft.com/office/drawing/2014/main" id="{355D1F95-5AF6-456D-9030-F6DA5C6B05E4}"/>
                  </a:ext>
                </a:extLst>
              </p:cNvPr>
              <p:cNvSpPr txBox="1"/>
              <p:nvPr/>
            </p:nvSpPr>
            <p:spPr>
              <a:xfrm>
                <a:off x="7753133" y="3458906"/>
                <a:ext cx="2023327" cy="571310"/>
              </a:xfrm>
              <a:prstGeom prst="rect">
                <a:avLst/>
              </a:prstGeom>
              <a:noFill/>
            </p:spPr>
            <p:txBody>
              <a:bodyPr wrap="square" rtlCol="0">
                <a:spAutoFit/>
              </a:bodyPr>
              <a:lstStyle/>
              <a:p>
                <a:pPr>
                  <a:lnSpc>
                    <a:spcPts val="2000"/>
                  </a:lnSpc>
                </a:pPr>
                <a:r>
                  <a:rPr lang="en-US" sz="1000" dirty="0">
                    <a:solidFill>
                      <a:schemeClr val="bg1"/>
                    </a:solidFill>
                    <a:latin typeface="Montserrat" charset="0"/>
                    <a:ea typeface="Montserrat" charset="0"/>
                    <a:cs typeface="Montserrat" charset="0"/>
                  </a:rPr>
                  <a:t>LOREM IPSUM</a:t>
                </a:r>
              </a:p>
              <a:p>
                <a:pPr>
                  <a:lnSpc>
                    <a:spcPts val="2000"/>
                  </a:lnSpc>
                </a:pPr>
                <a:r>
                  <a:rPr lang="en-US" sz="1000" dirty="0">
                    <a:solidFill>
                      <a:schemeClr val="bg1"/>
                    </a:solidFill>
                    <a:latin typeface="Montserrat" charset="0"/>
                    <a:ea typeface="Montserrat" charset="0"/>
                    <a:cs typeface="Montserrat" charset="0"/>
                  </a:rPr>
                  <a:t>DOLOR TITLE TEXT HERE</a:t>
                </a:r>
                <a:endParaRPr lang="en-US" sz="1000" dirty="0">
                  <a:solidFill>
                    <a:schemeClr val="bg1"/>
                  </a:solidFill>
                  <a:latin typeface="Montserrat Light" charset="0"/>
                  <a:ea typeface="Montserrat Light" charset="0"/>
                  <a:cs typeface="Montserrat Light" charset="0"/>
                </a:endParaRPr>
              </a:p>
            </p:txBody>
          </p:sp>
          <p:grpSp>
            <p:nvGrpSpPr>
              <p:cNvPr id="52" name="Group 51">
                <a:extLst>
                  <a:ext uri="{FF2B5EF4-FFF2-40B4-BE49-F238E27FC236}">
                    <a16:creationId xmlns:a16="http://schemas.microsoft.com/office/drawing/2014/main" id="{158B590F-E332-4A89-8C61-B92992BF5015}"/>
                  </a:ext>
                </a:extLst>
              </p:cNvPr>
              <p:cNvGrpSpPr/>
              <p:nvPr/>
            </p:nvGrpSpPr>
            <p:grpSpPr>
              <a:xfrm>
                <a:off x="7008103" y="3529621"/>
                <a:ext cx="490844" cy="490842"/>
                <a:chOff x="7027153" y="3529621"/>
                <a:chExt cx="490844" cy="490842"/>
              </a:xfrm>
            </p:grpSpPr>
            <p:sp>
              <p:nvSpPr>
                <p:cNvPr id="54" name="Oval 53">
                  <a:extLst>
                    <a:ext uri="{FF2B5EF4-FFF2-40B4-BE49-F238E27FC236}">
                      <a16:creationId xmlns:a16="http://schemas.microsoft.com/office/drawing/2014/main" id="{2F48DAAD-B852-4C29-A972-00268929AF76}"/>
                    </a:ext>
                  </a:extLst>
                </p:cNvPr>
                <p:cNvSpPr/>
                <p:nvPr/>
              </p:nvSpPr>
              <p:spPr>
                <a:xfrm>
                  <a:off x="7027153" y="3529621"/>
                  <a:ext cx="490844" cy="490842"/>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a:extLst>
                    <a:ext uri="{FF2B5EF4-FFF2-40B4-BE49-F238E27FC236}">
                      <a16:creationId xmlns:a16="http://schemas.microsoft.com/office/drawing/2014/main" id="{DA809B4F-BA0B-4FC4-8F5C-A1ECDE1B71A2}"/>
                    </a:ext>
                  </a:extLst>
                </p:cNvPr>
                <p:cNvSpPr txBox="1"/>
                <p:nvPr/>
              </p:nvSpPr>
              <p:spPr>
                <a:xfrm>
                  <a:off x="7077952" y="3574986"/>
                  <a:ext cx="440044" cy="400110"/>
                </a:xfrm>
                <a:prstGeom prst="rect">
                  <a:avLst/>
                </a:prstGeom>
                <a:noFill/>
              </p:spPr>
              <p:txBody>
                <a:bodyPr wrap="square" rtlCol="0">
                  <a:spAutoFit/>
                </a:bodyPr>
                <a:lstStyle/>
                <a:p>
                  <a:pPr algn="ctr"/>
                  <a:r>
                    <a:rPr lang="en-US" sz="2000" b="1" spc="300" dirty="0">
                      <a:solidFill>
                        <a:schemeClr val="bg1"/>
                      </a:solidFill>
                      <a:latin typeface="Montserrat Light" panose="00000400000000000000" pitchFamily="50" charset="0"/>
                      <a:ea typeface="Montserrat" charset="0"/>
                      <a:cs typeface="Montserrat" charset="0"/>
                    </a:rPr>
                    <a:t>1</a:t>
                  </a:r>
                  <a:endParaRPr lang="en-US" sz="2000" b="1" spc="300" dirty="0">
                    <a:solidFill>
                      <a:schemeClr val="bg1"/>
                    </a:solidFill>
                    <a:latin typeface="Montserrat Light" panose="00000400000000000000" pitchFamily="50" charset="0"/>
                    <a:ea typeface="Montserrat Light" charset="0"/>
                    <a:cs typeface="Montserrat Light" charset="0"/>
                  </a:endParaRPr>
                </a:p>
              </p:txBody>
            </p:sp>
          </p:grpSp>
          <p:sp>
            <p:nvSpPr>
              <p:cNvPr id="53" name="TextBox 52">
                <a:extLst>
                  <a:ext uri="{FF2B5EF4-FFF2-40B4-BE49-F238E27FC236}">
                    <a16:creationId xmlns:a16="http://schemas.microsoft.com/office/drawing/2014/main" id="{160D34C1-BFEF-4A07-BE5A-3BE6209C1C99}"/>
                  </a:ext>
                </a:extLst>
              </p:cNvPr>
              <p:cNvSpPr txBox="1"/>
              <p:nvPr/>
            </p:nvSpPr>
            <p:spPr>
              <a:xfrm>
                <a:off x="6896099" y="4139565"/>
                <a:ext cx="3810001" cy="568297"/>
              </a:xfrm>
              <a:prstGeom prst="rect">
                <a:avLst/>
              </a:prstGeom>
              <a:noFill/>
            </p:spPr>
            <p:txBody>
              <a:bodyPr wrap="square" rtlCol="0">
                <a:spAutoFit/>
              </a:bodyPr>
              <a:lstStyle/>
              <a:p>
                <a:pPr>
                  <a:lnSpc>
                    <a:spcPts val="2000"/>
                  </a:lnSpc>
                </a:pPr>
                <a:r>
                  <a:rPr lang="en-US" sz="900" dirty="0">
                    <a:solidFill>
                      <a:schemeClr val="bg1">
                        <a:lumMod val="65000"/>
                      </a:schemeClr>
                    </a:solidFill>
                    <a:latin typeface="Montserrat Light" charset="0"/>
                    <a:ea typeface="Montserrat Light" charset="0"/>
                    <a:cs typeface="Montserrat Light" charset="0"/>
                  </a:rPr>
                  <a:t>Have them for one. Living grass to for can't gathered set doesn't creeping night lights divided void they're.</a:t>
                </a:r>
              </a:p>
            </p:txBody>
          </p:sp>
        </p:grpSp>
      </p:grpSp>
    </p:spTree>
    <p:extLst>
      <p:ext uri="{BB962C8B-B14F-4D97-AF65-F5344CB8AC3E}">
        <p14:creationId xmlns:p14="http://schemas.microsoft.com/office/powerpoint/2010/main" val="2075014890"/>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28707</TotalTime>
  <Words>1403</Words>
  <Application>Microsoft Office PowerPoint</Application>
  <PresentationFormat>Widescreen</PresentationFormat>
  <Paragraphs>187</Paragraphs>
  <Slides>22</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Montserrat</vt:lpstr>
      <vt:lpstr>Montserrat Bold</vt:lpstr>
      <vt:lpstr>Montserrat Light</vt:lpstr>
      <vt:lpstr>Montserrat Thin</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 src</cp:lastModifiedBy>
  <cp:revision>4664</cp:revision>
  <dcterms:created xsi:type="dcterms:W3CDTF">2015-09-24T05:44:04Z</dcterms:created>
  <dcterms:modified xsi:type="dcterms:W3CDTF">2019-05-24T09:20:16Z</dcterms:modified>
</cp:coreProperties>
</file>